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2" r:id="rId2"/>
    <p:sldId id="265" r:id="rId3"/>
    <p:sldId id="263" r:id="rId4"/>
    <p:sldId id="264" r:id="rId5"/>
    <p:sldId id="266" r:id="rId6"/>
    <p:sldId id="267" r:id="rId7"/>
    <p:sldId id="276" r:id="rId8"/>
    <p:sldId id="309" r:id="rId9"/>
    <p:sldId id="334" r:id="rId10"/>
    <p:sldId id="308" r:id="rId11"/>
    <p:sldId id="303" r:id="rId12"/>
    <p:sldId id="304" r:id="rId13"/>
    <p:sldId id="341" r:id="rId14"/>
    <p:sldId id="307" r:id="rId15"/>
    <p:sldId id="315" r:id="rId16"/>
    <p:sldId id="314" r:id="rId17"/>
    <p:sldId id="326" r:id="rId18"/>
    <p:sldId id="312" r:id="rId19"/>
    <p:sldId id="327" r:id="rId20"/>
    <p:sldId id="311" r:id="rId21"/>
    <p:sldId id="336" r:id="rId22"/>
    <p:sldId id="330"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89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2969" autoAdjust="0"/>
  </p:normalViewPr>
  <p:slideViewPr>
    <p:cSldViewPr snapToGrid="0">
      <p:cViewPr varScale="1">
        <p:scale>
          <a:sx n="49" d="100"/>
          <a:sy n="49" d="100"/>
        </p:scale>
        <p:origin x="864" y="45"/>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y Nakkia" userId="d732f472-eda7-43d9-9034-52a3dc957b5d" providerId="ADAL" clId="{4F0C61EF-370A-440E-9901-18D1F628D126}"/>
    <pc:docChg chg="custSel delSld modSld">
      <pc:chgData name="Sly Nakkia" userId="d732f472-eda7-43d9-9034-52a3dc957b5d" providerId="ADAL" clId="{4F0C61EF-370A-440E-9901-18D1F628D126}" dt="2025-09-16T14:54:30.300" v="329"/>
      <pc:docMkLst>
        <pc:docMk/>
      </pc:docMkLst>
      <pc:sldChg chg="addSp delSp modSp mod modTransition modAnim">
        <pc:chgData name="Sly Nakkia" userId="d732f472-eda7-43d9-9034-52a3dc957b5d" providerId="ADAL" clId="{4F0C61EF-370A-440E-9901-18D1F628D126}" dt="2025-09-16T14:17:22.287" v="191"/>
        <pc:sldMkLst>
          <pc:docMk/>
          <pc:sldMk cId="2109239075" sldId="263"/>
        </pc:sldMkLst>
        <pc:spChg chg="mod">
          <ac:chgData name="Sly Nakkia" userId="d732f472-eda7-43d9-9034-52a3dc957b5d" providerId="ADAL" clId="{4F0C61EF-370A-440E-9901-18D1F628D126}" dt="2025-09-16T14:16:10.233" v="185" actId="20577"/>
          <ac:spMkLst>
            <pc:docMk/>
            <pc:sldMk cId="2109239075" sldId="263"/>
            <ac:spMk id="9" creationId="{C35CBC09-D294-555A-9D09-B0BB5D6CD4DC}"/>
          </ac:spMkLst>
        </pc:spChg>
        <pc:picChg chg="add del mod ord">
          <ac:chgData name="Sly Nakkia" userId="d732f472-eda7-43d9-9034-52a3dc957b5d" providerId="ADAL" clId="{4F0C61EF-370A-440E-9901-18D1F628D126}" dt="2025-09-16T14:13:57.982" v="107"/>
          <ac:picMkLst>
            <pc:docMk/>
            <pc:sldMk cId="2109239075" sldId="263"/>
            <ac:picMk id="5" creationId="{851331CB-A0BE-7174-DF3C-82E898041581}"/>
          </ac:picMkLst>
        </pc:picChg>
        <pc:picChg chg="add del mod">
          <ac:chgData name="Sly Nakkia" userId="d732f472-eda7-43d9-9034-52a3dc957b5d" providerId="ADAL" clId="{4F0C61EF-370A-440E-9901-18D1F628D126}" dt="2025-09-16T14:14:00.064" v="109"/>
          <ac:picMkLst>
            <pc:docMk/>
            <pc:sldMk cId="2109239075" sldId="263"/>
            <ac:picMk id="6" creationId="{2466C3E9-6151-588B-4001-F22107B35DB2}"/>
          </ac:picMkLst>
        </pc:picChg>
        <pc:picChg chg="add del mod ord">
          <ac:chgData name="Sly Nakkia" userId="d732f472-eda7-43d9-9034-52a3dc957b5d" providerId="ADAL" clId="{4F0C61EF-370A-440E-9901-18D1F628D126}" dt="2025-09-16T14:14:32.122" v="110"/>
          <ac:picMkLst>
            <pc:docMk/>
            <pc:sldMk cId="2109239075" sldId="263"/>
            <ac:picMk id="11" creationId="{94FAC822-153C-D2C5-E602-82F352891E97}"/>
          </ac:picMkLst>
        </pc:picChg>
        <pc:picChg chg="add del mod">
          <ac:chgData name="Sly Nakkia" userId="d732f472-eda7-43d9-9034-52a3dc957b5d" providerId="ADAL" clId="{4F0C61EF-370A-440E-9901-18D1F628D126}" dt="2025-09-16T14:14:34.171" v="112"/>
          <ac:picMkLst>
            <pc:docMk/>
            <pc:sldMk cId="2109239075" sldId="263"/>
            <ac:picMk id="12" creationId="{3CBF5C79-B587-AD90-3844-61ECB2AFAEA6}"/>
          </ac:picMkLst>
        </pc:picChg>
        <pc:picChg chg="add del mod ord">
          <ac:chgData name="Sly Nakkia" userId="d732f472-eda7-43d9-9034-52a3dc957b5d" providerId="ADAL" clId="{4F0C61EF-370A-440E-9901-18D1F628D126}" dt="2025-09-16T14:15:11.413" v="113"/>
          <ac:picMkLst>
            <pc:docMk/>
            <pc:sldMk cId="2109239075" sldId="263"/>
            <ac:picMk id="15" creationId="{FC767141-B42E-7A72-A3EC-A6C1B0254B85}"/>
          </ac:picMkLst>
        </pc:picChg>
        <pc:picChg chg="add del mod">
          <ac:chgData name="Sly Nakkia" userId="d732f472-eda7-43d9-9034-52a3dc957b5d" providerId="ADAL" clId="{4F0C61EF-370A-440E-9901-18D1F628D126}" dt="2025-09-16T14:15:14.282" v="115"/>
          <ac:picMkLst>
            <pc:docMk/>
            <pc:sldMk cId="2109239075" sldId="263"/>
            <ac:picMk id="16" creationId="{45B75A19-4350-A5B7-9E0E-E918C14B41CC}"/>
          </ac:picMkLst>
        </pc:picChg>
        <pc:picChg chg="add del mod ord">
          <ac:chgData name="Sly Nakkia" userId="d732f472-eda7-43d9-9034-52a3dc957b5d" providerId="ADAL" clId="{4F0C61EF-370A-440E-9901-18D1F628D126}" dt="2025-09-16T14:16:02.059" v="116"/>
          <ac:picMkLst>
            <pc:docMk/>
            <pc:sldMk cId="2109239075" sldId="263"/>
            <ac:picMk id="19" creationId="{A3762418-935D-28BC-08BF-3D41710BD0E4}"/>
          </ac:picMkLst>
        </pc:picChg>
        <pc:picChg chg="add del mod">
          <ac:chgData name="Sly Nakkia" userId="d732f472-eda7-43d9-9034-52a3dc957b5d" providerId="ADAL" clId="{4F0C61EF-370A-440E-9901-18D1F628D126}" dt="2025-09-16T14:16:17.046" v="187"/>
          <ac:picMkLst>
            <pc:docMk/>
            <pc:sldMk cId="2109239075" sldId="263"/>
            <ac:picMk id="20" creationId="{6A43C2D4-E8A6-44DA-B9B9-92D790CE97B7}"/>
          </ac:picMkLst>
        </pc:picChg>
        <pc:picChg chg="add del mod ord">
          <ac:chgData name="Sly Nakkia" userId="d732f472-eda7-43d9-9034-52a3dc957b5d" providerId="ADAL" clId="{4F0C61EF-370A-440E-9901-18D1F628D126}" dt="2025-09-16T14:16:38.517" v="188"/>
          <ac:picMkLst>
            <pc:docMk/>
            <pc:sldMk cId="2109239075" sldId="263"/>
            <ac:picMk id="24" creationId="{CEE779A7-CD92-9A55-979E-5999C73E6F15}"/>
          </ac:picMkLst>
        </pc:picChg>
        <pc:picChg chg="add del mod">
          <ac:chgData name="Sly Nakkia" userId="d732f472-eda7-43d9-9034-52a3dc957b5d" providerId="ADAL" clId="{4F0C61EF-370A-440E-9901-18D1F628D126}" dt="2025-09-16T14:16:40.899" v="190"/>
          <ac:picMkLst>
            <pc:docMk/>
            <pc:sldMk cId="2109239075" sldId="263"/>
            <ac:picMk id="25" creationId="{BE11C728-5019-750A-03E6-F18104E94F34}"/>
          </ac:picMkLst>
        </pc:picChg>
        <pc:picChg chg="add del mod ord">
          <ac:chgData name="Sly Nakkia" userId="d732f472-eda7-43d9-9034-52a3dc957b5d" providerId="ADAL" clId="{4F0C61EF-370A-440E-9901-18D1F628D126}" dt="2025-09-16T14:17:22.287" v="191"/>
          <ac:picMkLst>
            <pc:docMk/>
            <pc:sldMk cId="2109239075" sldId="263"/>
            <ac:picMk id="28" creationId="{105BD11C-0F58-8536-0B6C-090538B67239}"/>
          </ac:picMkLst>
        </pc:picChg>
        <pc:picChg chg="add mod">
          <ac:chgData name="Sly Nakkia" userId="d732f472-eda7-43d9-9034-52a3dc957b5d" providerId="ADAL" clId="{4F0C61EF-370A-440E-9901-18D1F628D126}" dt="2025-09-16T14:17:22.287" v="191"/>
          <ac:picMkLst>
            <pc:docMk/>
            <pc:sldMk cId="2109239075" sldId="263"/>
            <ac:picMk id="29" creationId="{DE89D900-B7F4-557E-D66D-18CC77921556}"/>
          </ac:picMkLst>
        </pc:picChg>
        <pc:picChg chg="del">
          <ac:chgData name="Sly Nakkia" userId="d732f472-eda7-43d9-9034-52a3dc957b5d" providerId="ADAL" clId="{4F0C61EF-370A-440E-9901-18D1F628D126}" dt="2025-09-16T14:13:49.319" v="106"/>
          <ac:picMkLst>
            <pc:docMk/>
            <pc:sldMk cId="2109239075" sldId="263"/>
            <ac:picMk id="34" creationId="{82CC135D-5570-B951-BB21-3687432CDF8D}"/>
          </ac:picMkLst>
        </pc:picChg>
      </pc:sldChg>
      <pc:sldChg chg="addSp delSp modSp mod modTransition modAnim">
        <pc:chgData name="Sly Nakkia" userId="d732f472-eda7-43d9-9034-52a3dc957b5d" providerId="ADAL" clId="{4F0C61EF-370A-440E-9901-18D1F628D126}" dt="2025-09-16T14:19:40.349" v="200"/>
        <pc:sldMkLst>
          <pc:docMk/>
          <pc:sldMk cId="0" sldId="264"/>
        </pc:sldMkLst>
        <pc:picChg chg="add del mod ord">
          <ac:chgData name="Sly Nakkia" userId="d732f472-eda7-43d9-9034-52a3dc957b5d" providerId="ADAL" clId="{4F0C61EF-370A-440E-9901-18D1F628D126}" dt="2025-09-16T14:18:47.643" v="194"/>
          <ac:picMkLst>
            <pc:docMk/>
            <pc:sldMk cId="0" sldId="264"/>
            <ac:picMk id="9" creationId="{37EDD3AB-61AF-6172-0755-3BC21F7FA354}"/>
          </ac:picMkLst>
        </pc:picChg>
        <pc:picChg chg="add del mod">
          <ac:chgData name="Sly Nakkia" userId="d732f472-eda7-43d9-9034-52a3dc957b5d" providerId="ADAL" clId="{4F0C61EF-370A-440E-9901-18D1F628D126}" dt="2025-09-16T14:18:49.933" v="196"/>
          <ac:picMkLst>
            <pc:docMk/>
            <pc:sldMk cId="0" sldId="264"/>
            <ac:picMk id="10" creationId="{62C8E290-B44E-2128-65CE-70355A57160B}"/>
          </ac:picMkLst>
        </pc:picChg>
        <pc:picChg chg="add del mod ord">
          <ac:chgData name="Sly Nakkia" userId="d732f472-eda7-43d9-9034-52a3dc957b5d" providerId="ADAL" clId="{4F0C61EF-370A-440E-9901-18D1F628D126}" dt="2025-09-16T14:19:11.896" v="197"/>
          <ac:picMkLst>
            <pc:docMk/>
            <pc:sldMk cId="0" sldId="264"/>
            <ac:picMk id="13" creationId="{27DF9D9F-7C8C-5D59-DECF-1235746E56A3}"/>
          </ac:picMkLst>
        </pc:picChg>
        <pc:picChg chg="add del mod">
          <ac:chgData name="Sly Nakkia" userId="d732f472-eda7-43d9-9034-52a3dc957b5d" providerId="ADAL" clId="{4F0C61EF-370A-440E-9901-18D1F628D126}" dt="2025-09-16T14:19:14.097" v="199"/>
          <ac:picMkLst>
            <pc:docMk/>
            <pc:sldMk cId="0" sldId="264"/>
            <ac:picMk id="14" creationId="{B668014A-AF06-EF14-D8F9-617915362D11}"/>
          </ac:picMkLst>
        </pc:picChg>
        <pc:picChg chg="add del mod ord">
          <ac:chgData name="Sly Nakkia" userId="d732f472-eda7-43d9-9034-52a3dc957b5d" providerId="ADAL" clId="{4F0C61EF-370A-440E-9901-18D1F628D126}" dt="2025-09-16T14:19:40.349" v="200"/>
          <ac:picMkLst>
            <pc:docMk/>
            <pc:sldMk cId="0" sldId="264"/>
            <ac:picMk id="17" creationId="{1AA836AE-81B2-B9AC-F525-046823D070AD}"/>
          </ac:picMkLst>
        </pc:picChg>
        <pc:picChg chg="add mod">
          <ac:chgData name="Sly Nakkia" userId="d732f472-eda7-43d9-9034-52a3dc957b5d" providerId="ADAL" clId="{4F0C61EF-370A-440E-9901-18D1F628D126}" dt="2025-09-16T14:19:40.349" v="200"/>
          <ac:picMkLst>
            <pc:docMk/>
            <pc:sldMk cId="0" sldId="264"/>
            <ac:picMk id="18" creationId="{F47D48B2-F211-FACD-4C92-140F6DEC9CFA}"/>
          </ac:picMkLst>
        </pc:picChg>
        <pc:picChg chg="del">
          <ac:chgData name="Sly Nakkia" userId="d732f472-eda7-43d9-9034-52a3dc957b5d" providerId="ADAL" clId="{4F0C61EF-370A-440E-9901-18D1F628D126}" dt="2025-09-16T14:18:38.368" v="193"/>
          <ac:picMkLst>
            <pc:docMk/>
            <pc:sldMk cId="0" sldId="264"/>
            <ac:picMk id="21" creationId="{BD4B0470-18E0-74E6-F64D-051E125377DE}"/>
          </ac:picMkLst>
        </pc:picChg>
      </pc:sldChg>
      <pc:sldChg chg="addSp delSp modSp mod modTransition modAnim">
        <pc:chgData name="Sly Nakkia" userId="d732f472-eda7-43d9-9034-52a3dc957b5d" providerId="ADAL" clId="{4F0C61EF-370A-440E-9901-18D1F628D126}" dt="2025-09-16T14:12:51.572" v="104"/>
        <pc:sldMkLst>
          <pc:docMk/>
          <pc:sldMk cId="1180762062" sldId="265"/>
        </pc:sldMkLst>
        <pc:picChg chg="add del mod ord">
          <ac:chgData name="Sly Nakkia" userId="d732f472-eda7-43d9-9034-52a3dc957b5d" providerId="ADAL" clId="{4F0C61EF-370A-440E-9901-18D1F628D126}" dt="2025-09-16T14:12:36.623" v="101"/>
          <ac:picMkLst>
            <pc:docMk/>
            <pc:sldMk cId="1180762062" sldId="265"/>
            <ac:picMk id="6" creationId="{487361F1-4B54-79B1-365D-A184AA49CADA}"/>
          </ac:picMkLst>
        </pc:picChg>
        <pc:picChg chg="add del mod">
          <ac:chgData name="Sly Nakkia" userId="d732f472-eda7-43d9-9034-52a3dc957b5d" providerId="ADAL" clId="{4F0C61EF-370A-440E-9901-18D1F628D126}" dt="2025-09-16T14:12:40.260" v="103"/>
          <ac:picMkLst>
            <pc:docMk/>
            <pc:sldMk cId="1180762062" sldId="265"/>
            <ac:picMk id="7" creationId="{090EE435-9DA0-9C45-B9F7-681187856C7A}"/>
          </ac:picMkLst>
        </pc:picChg>
        <pc:picChg chg="del">
          <ac:chgData name="Sly Nakkia" userId="d732f472-eda7-43d9-9034-52a3dc957b5d" providerId="ADAL" clId="{4F0C61EF-370A-440E-9901-18D1F628D126}" dt="2025-09-16T14:12:27.319" v="100"/>
          <ac:picMkLst>
            <pc:docMk/>
            <pc:sldMk cId="1180762062" sldId="265"/>
            <ac:picMk id="11" creationId="{0C8E4914-B925-2662-F4C9-46089D571E2D}"/>
          </ac:picMkLst>
        </pc:picChg>
        <pc:picChg chg="add del mod ord">
          <ac:chgData name="Sly Nakkia" userId="d732f472-eda7-43d9-9034-52a3dc957b5d" providerId="ADAL" clId="{4F0C61EF-370A-440E-9901-18D1F628D126}" dt="2025-09-16T14:12:51.572" v="104"/>
          <ac:picMkLst>
            <pc:docMk/>
            <pc:sldMk cId="1180762062" sldId="265"/>
            <ac:picMk id="12" creationId="{49F48CF4-BC8E-A418-DCA6-6049B154F03D}"/>
          </ac:picMkLst>
        </pc:picChg>
        <pc:picChg chg="add mod">
          <ac:chgData name="Sly Nakkia" userId="d732f472-eda7-43d9-9034-52a3dc957b5d" providerId="ADAL" clId="{4F0C61EF-370A-440E-9901-18D1F628D126}" dt="2025-09-16T14:12:51.572" v="104"/>
          <ac:picMkLst>
            <pc:docMk/>
            <pc:sldMk cId="1180762062" sldId="265"/>
            <ac:picMk id="13" creationId="{C57761F4-48A6-7136-96B7-240C8A951288}"/>
          </ac:picMkLst>
        </pc:picChg>
      </pc:sldChg>
      <pc:sldChg chg="addSp delSp modSp mod modTransition modAnim">
        <pc:chgData name="Sly Nakkia" userId="d732f472-eda7-43d9-9034-52a3dc957b5d" providerId="ADAL" clId="{4F0C61EF-370A-440E-9901-18D1F628D126}" dt="2025-09-16T14:21:52.467" v="209"/>
        <pc:sldMkLst>
          <pc:docMk/>
          <pc:sldMk cId="0" sldId="267"/>
        </pc:sldMkLst>
        <pc:picChg chg="add del mod ord">
          <ac:chgData name="Sly Nakkia" userId="d732f472-eda7-43d9-9034-52a3dc957b5d" providerId="ADAL" clId="{4F0C61EF-370A-440E-9901-18D1F628D126}" dt="2025-09-16T14:21:00.325" v="203"/>
          <ac:picMkLst>
            <pc:docMk/>
            <pc:sldMk cId="0" sldId="267"/>
            <ac:picMk id="4" creationId="{C3B5A7DF-5E43-06EA-BA3A-9A4A3CFC57F0}"/>
          </ac:picMkLst>
        </pc:picChg>
        <pc:picChg chg="add del mod">
          <ac:chgData name="Sly Nakkia" userId="d732f472-eda7-43d9-9034-52a3dc957b5d" providerId="ADAL" clId="{4F0C61EF-370A-440E-9901-18D1F628D126}" dt="2025-09-16T14:21:03.348" v="205"/>
          <ac:picMkLst>
            <pc:docMk/>
            <pc:sldMk cId="0" sldId="267"/>
            <ac:picMk id="5" creationId="{77307092-3061-0614-E78A-D617AEA0A22D}"/>
          </ac:picMkLst>
        </pc:picChg>
        <pc:picChg chg="add del mod ord">
          <ac:chgData name="Sly Nakkia" userId="d732f472-eda7-43d9-9034-52a3dc957b5d" providerId="ADAL" clId="{4F0C61EF-370A-440E-9901-18D1F628D126}" dt="2025-09-16T14:21:26.815" v="206"/>
          <ac:picMkLst>
            <pc:docMk/>
            <pc:sldMk cId="0" sldId="267"/>
            <ac:picMk id="9" creationId="{E274CD81-5EC0-660D-400F-3548EA331D6B}"/>
          </ac:picMkLst>
        </pc:picChg>
        <pc:picChg chg="del">
          <ac:chgData name="Sly Nakkia" userId="d732f472-eda7-43d9-9034-52a3dc957b5d" providerId="ADAL" clId="{4F0C61EF-370A-440E-9901-18D1F628D126}" dt="2025-09-16T14:20:48.823" v="202"/>
          <ac:picMkLst>
            <pc:docMk/>
            <pc:sldMk cId="0" sldId="267"/>
            <ac:picMk id="10" creationId="{83BBAEF8-0532-F07E-2A2D-43F65E206F81}"/>
          </ac:picMkLst>
        </pc:picChg>
        <pc:picChg chg="add del mod">
          <ac:chgData name="Sly Nakkia" userId="d732f472-eda7-43d9-9034-52a3dc957b5d" providerId="ADAL" clId="{4F0C61EF-370A-440E-9901-18D1F628D126}" dt="2025-09-16T14:21:28.544" v="208"/>
          <ac:picMkLst>
            <pc:docMk/>
            <pc:sldMk cId="0" sldId="267"/>
            <ac:picMk id="11" creationId="{B040DBD6-8ECE-97E8-1C7D-F56B97E1D847}"/>
          </ac:picMkLst>
        </pc:picChg>
        <pc:picChg chg="add del mod ord">
          <ac:chgData name="Sly Nakkia" userId="d732f472-eda7-43d9-9034-52a3dc957b5d" providerId="ADAL" clId="{4F0C61EF-370A-440E-9901-18D1F628D126}" dt="2025-09-16T14:21:52.467" v="209"/>
          <ac:picMkLst>
            <pc:docMk/>
            <pc:sldMk cId="0" sldId="267"/>
            <ac:picMk id="14" creationId="{61D90944-91BD-C6C9-08B5-5057A86BF4E1}"/>
          </ac:picMkLst>
        </pc:picChg>
        <pc:picChg chg="add mod">
          <ac:chgData name="Sly Nakkia" userId="d732f472-eda7-43d9-9034-52a3dc957b5d" providerId="ADAL" clId="{4F0C61EF-370A-440E-9901-18D1F628D126}" dt="2025-09-16T14:21:52.467" v="209"/>
          <ac:picMkLst>
            <pc:docMk/>
            <pc:sldMk cId="0" sldId="267"/>
            <ac:picMk id="15" creationId="{46191DFC-52E8-7BF9-ACD7-613CE98FECB6}"/>
          </ac:picMkLst>
        </pc:picChg>
      </pc:sldChg>
      <pc:sldChg chg="addSp delSp modSp mod modTransition modAnim">
        <pc:chgData name="Sly Nakkia" userId="d732f472-eda7-43d9-9034-52a3dc957b5d" providerId="ADAL" clId="{4F0C61EF-370A-440E-9901-18D1F628D126}" dt="2025-09-16T14:31:07.520" v="239"/>
        <pc:sldMkLst>
          <pc:docMk/>
          <pc:sldMk cId="2309680413" sldId="304"/>
        </pc:sldMkLst>
        <pc:picChg chg="add del mod ord">
          <ac:chgData name="Sly Nakkia" userId="d732f472-eda7-43d9-9034-52a3dc957b5d" providerId="ADAL" clId="{4F0C61EF-370A-440E-9901-18D1F628D126}" dt="2025-09-16T14:31:07.520" v="239"/>
          <ac:picMkLst>
            <pc:docMk/>
            <pc:sldMk cId="2309680413" sldId="304"/>
            <ac:picMk id="7" creationId="{E00FAB8D-DC92-B428-ED3C-5AC264361C78}"/>
          </ac:picMkLst>
        </pc:picChg>
        <pc:picChg chg="add mod">
          <ac:chgData name="Sly Nakkia" userId="d732f472-eda7-43d9-9034-52a3dc957b5d" providerId="ADAL" clId="{4F0C61EF-370A-440E-9901-18D1F628D126}" dt="2025-09-16T14:31:07.520" v="239"/>
          <ac:picMkLst>
            <pc:docMk/>
            <pc:sldMk cId="2309680413" sldId="304"/>
            <ac:picMk id="8" creationId="{182C1F2F-47EB-E91D-B311-FF69AFE0939C}"/>
          </ac:picMkLst>
        </pc:picChg>
        <pc:picChg chg="del">
          <ac:chgData name="Sly Nakkia" userId="d732f472-eda7-43d9-9034-52a3dc957b5d" providerId="ADAL" clId="{4F0C61EF-370A-440E-9901-18D1F628D126}" dt="2025-09-16T14:30:27.746" v="238"/>
          <ac:picMkLst>
            <pc:docMk/>
            <pc:sldMk cId="2309680413" sldId="304"/>
            <ac:picMk id="13" creationId="{7FAFCBD1-5356-D20C-7575-29A6F894884A}"/>
          </ac:picMkLst>
        </pc:picChg>
      </pc:sldChg>
      <pc:sldChg chg="addSp delSp modSp mod modTransition modAnim">
        <pc:chgData name="Sly Nakkia" userId="d732f472-eda7-43d9-9034-52a3dc957b5d" providerId="ADAL" clId="{4F0C61EF-370A-440E-9901-18D1F628D126}" dt="2025-09-16T14:28:57.483" v="236"/>
        <pc:sldMkLst>
          <pc:docMk/>
          <pc:sldMk cId="970064281" sldId="308"/>
        </pc:sldMkLst>
        <pc:picChg chg="add del mod ord">
          <ac:chgData name="Sly Nakkia" userId="d732f472-eda7-43d9-9034-52a3dc957b5d" providerId="ADAL" clId="{4F0C61EF-370A-440E-9901-18D1F628D126}" dt="2025-09-16T14:28:13.204" v="233"/>
          <ac:picMkLst>
            <pc:docMk/>
            <pc:sldMk cId="970064281" sldId="308"/>
            <ac:picMk id="11" creationId="{E8C5F7A3-9C80-938A-3A44-CE1BF772CC98}"/>
          </ac:picMkLst>
        </pc:picChg>
        <pc:picChg chg="add del mod">
          <ac:chgData name="Sly Nakkia" userId="d732f472-eda7-43d9-9034-52a3dc957b5d" providerId="ADAL" clId="{4F0C61EF-370A-440E-9901-18D1F628D126}" dt="2025-09-16T14:28:15.695" v="235"/>
          <ac:picMkLst>
            <pc:docMk/>
            <pc:sldMk cId="970064281" sldId="308"/>
            <ac:picMk id="13" creationId="{78497BBB-793D-B31B-4A7E-23A4DA819E3C}"/>
          </ac:picMkLst>
        </pc:picChg>
        <pc:picChg chg="add del mod ord">
          <ac:chgData name="Sly Nakkia" userId="d732f472-eda7-43d9-9034-52a3dc957b5d" providerId="ADAL" clId="{4F0C61EF-370A-440E-9901-18D1F628D126}" dt="2025-09-16T14:28:57.483" v="236"/>
          <ac:picMkLst>
            <pc:docMk/>
            <pc:sldMk cId="970064281" sldId="308"/>
            <ac:picMk id="17" creationId="{21986A55-9BDC-43B9-BAFC-B3EA7A847D14}"/>
          </ac:picMkLst>
        </pc:picChg>
        <pc:picChg chg="add mod">
          <ac:chgData name="Sly Nakkia" userId="d732f472-eda7-43d9-9034-52a3dc957b5d" providerId="ADAL" clId="{4F0C61EF-370A-440E-9901-18D1F628D126}" dt="2025-09-16T14:28:57.483" v="236"/>
          <ac:picMkLst>
            <pc:docMk/>
            <pc:sldMk cId="970064281" sldId="308"/>
            <ac:picMk id="18" creationId="{6CD65D7C-1EFC-7A60-32F0-A64213DF4CD3}"/>
          </ac:picMkLst>
        </pc:picChg>
        <pc:picChg chg="del">
          <ac:chgData name="Sly Nakkia" userId="d732f472-eda7-43d9-9034-52a3dc957b5d" providerId="ADAL" clId="{4F0C61EF-370A-440E-9901-18D1F628D126}" dt="2025-09-16T14:28:01.530" v="232"/>
          <ac:picMkLst>
            <pc:docMk/>
            <pc:sldMk cId="970064281" sldId="308"/>
            <ac:picMk id="33" creationId="{8A33E042-6427-7B8D-D207-8DA5B27A61DA}"/>
          </ac:picMkLst>
        </pc:picChg>
      </pc:sldChg>
      <pc:sldChg chg="addSp delSp modSp mod modTransition modAnim">
        <pc:chgData name="Sly Nakkia" userId="d732f472-eda7-43d9-9034-52a3dc957b5d" providerId="ADAL" clId="{4F0C61EF-370A-440E-9901-18D1F628D126}" dt="2025-09-16T14:24:22.118" v="218"/>
        <pc:sldMkLst>
          <pc:docMk/>
          <pc:sldMk cId="2488202871" sldId="309"/>
        </pc:sldMkLst>
        <pc:picChg chg="add del mod ord">
          <ac:chgData name="Sly Nakkia" userId="d732f472-eda7-43d9-9034-52a3dc957b5d" providerId="ADAL" clId="{4F0C61EF-370A-440E-9901-18D1F628D126}" dt="2025-09-16T14:23:26.571" v="212"/>
          <ac:picMkLst>
            <pc:docMk/>
            <pc:sldMk cId="2488202871" sldId="309"/>
            <ac:picMk id="6" creationId="{20D9D522-6925-E6D8-D1E2-0B53073013E3}"/>
          </ac:picMkLst>
        </pc:picChg>
        <pc:picChg chg="add del mod">
          <ac:chgData name="Sly Nakkia" userId="d732f472-eda7-43d9-9034-52a3dc957b5d" providerId="ADAL" clId="{4F0C61EF-370A-440E-9901-18D1F628D126}" dt="2025-09-16T14:23:28.773" v="214"/>
          <ac:picMkLst>
            <pc:docMk/>
            <pc:sldMk cId="2488202871" sldId="309"/>
            <ac:picMk id="8" creationId="{DBABB071-8EE8-C45E-F564-3845086FF4BE}"/>
          </ac:picMkLst>
        </pc:picChg>
        <pc:picChg chg="add del mod ord">
          <ac:chgData name="Sly Nakkia" userId="d732f472-eda7-43d9-9034-52a3dc957b5d" providerId="ADAL" clId="{4F0C61EF-370A-440E-9901-18D1F628D126}" dt="2025-09-16T14:23:53.194" v="215"/>
          <ac:picMkLst>
            <pc:docMk/>
            <pc:sldMk cId="2488202871" sldId="309"/>
            <ac:picMk id="11" creationId="{70887CC7-3C45-04FF-E3C4-781498E1B218}"/>
          </ac:picMkLst>
        </pc:picChg>
        <pc:picChg chg="add del mod">
          <ac:chgData name="Sly Nakkia" userId="d732f472-eda7-43d9-9034-52a3dc957b5d" providerId="ADAL" clId="{4F0C61EF-370A-440E-9901-18D1F628D126}" dt="2025-09-16T14:23:55.140" v="217"/>
          <ac:picMkLst>
            <pc:docMk/>
            <pc:sldMk cId="2488202871" sldId="309"/>
            <ac:picMk id="12" creationId="{CB66480C-7529-EA5F-469F-FFC0DC0E5205}"/>
          </ac:picMkLst>
        </pc:picChg>
        <pc:picChg chg="add del mod ord">
          <ac:chgData name="Sly Nakkia" userId="d732f472-eda7-43d9-9034-52a3dc957b5d" providerId="ADAL" clId="{4F0C61EF-370A-440E-9901-18D1F628D126}" dt="2025-09-16T14:24:22.118" v="218"/>
          <ac:picMkLst>
            <pc:docMk/>
            <pc:sldMk cId="2488202871" sldId="309"/>
            <ac:picMk id="15" creationId="{F433C6FB-1FBD-0DBE-38F5-6AD860025528}"/>
          </ac:picMkLst>
        </pc:picChg>
        <pc:picChg chg="add mod">
          <ac:chgData name="Sly Nakkia" userId="d732f472-eda7-43d9-9034-52a3dc957b5d" providerId="ADAL" clId="{4F0C61EF-370A-440E-9901-18D1F628D126}" dt="2025-09-16T14:24:22.118" v="218"/>
          <ac:picMkLst>
            <pc:docMk/>
            <pc:sldMk cId="2488202871" sldId="309"/>
            <ac:picMk id="16" creationId="{0018A967-4BCC-3853-08DE-3E60E6F05925}"/>
          </ac:picMkLst>
        </pc:picChg>
        <pc:picChg chg="del">
          <ac:chgData name="Sly Nakkia" userId="d732f472-eda7-43d9-9034-52a3dc957b5d" providerId="ADAL" clId="{4F0C61EF-370A-440E-9901-18D1F628D126}" dt="2025-09-16T14:23:15.727" v="211"/>
          <ac:picMkLst>
            <pc:docMk/>
            <pc:sldMk cId="2488202871" sldId="309"/>
            <ac:picMk id="18" creationId="{E9EE93DF-28CF-0F43-1330-718875A5BC7B}"/>
          </ac:picMkLst>
        </pc:picChg>
      </pc:sldChg>
      <pc:sldChg chg="addSp delSp modSp mod modTransition modAnim">
        <pc:chgData name="Sly Nakkia" userId="d732f472-eda7-43d9-9034-52a3dc957b5d" providerId="ADAL" clId="{4F0C61EF-370A-440E-9901-18D1F628D126}" dt="2025-09-16T14:52:33.071" v="323"/>
        <pc:sldMkLst>
          <pc:docMk/>
          <pc:sldMk cId="3409058185" sldId="311"/>
        </pc:sldMkLst>
        <pc:spChg chg="mod">
          <ac:chgData name="Sly Nakkia" userId="d732f472-eda7-43d9-9034-52a3dc957b5d" providerId="ADAL" clId="{4F0C61EF-370A-440E-9901-18D1F628D126}" dt="2025-09-16T14:47:45.707" v="308" actId="20577"/>
          <ac:spMkLst>
            <pc:docMk/>
            <pc:sldMk cId="3409058185" sldId="311"/>
            <ac:spMk id="3" creationId="{2E9D2DB4-7985-4832-9C2B-0790191C4DBD}"/>
          </ac:spMkLst>
        </pc:spChg>
        <pc:picChg chg="add del mod">
          <ac:chgData name="Sly Nakkia" userId="d732f472-eda7-43d9-9034-52a3dc957b5d" providerId="ADAL" clId="{4F0C61EF-370A-440E-9901-18D1F628D126}" dt="2025-09-16T14:08:19.722" v="87"/>
          <ac:picMkLst>
            <pc:docMk/>
            <pc:sldMk cId="3409058185" sldId="311"/>
            <ac:picMk id="7" creationId="{077B47CC-51B7-A712-348C-2648E3073611}"/>
          </ac:picMkLst>
        </pc:picChg>
        <pc:picChg chg="add del mod ord">
          <ac:chgData name="Sly Nakkia" userId="d732f472-eda7-43d9-9034-52a3dc957b5d" providerId="ADAL" clId="{4F0C61EF-370A-440E-9901-18D1F628D126}" dt="2025-09-16T14:48:16.499" v="311"/>
          <ac:picMkLst>
            <pc:docMk/>
            <pc:sldMk cId="3409058185" sldId="311"/>
            <ac:picMk id="7" creationId="{F7EBB0A6-04A2-1A8D-FD61-5DB7FBBB69E8}"/>
          </ac:picMkLst>
        </pc:picChg>
        <pc:picChg chg="add del mod">
          <ac:chgData name="Sly Nakkia" userId="d732f472-eda7-43d9-9034-52a3dc957b5d" providerId="ADAL" clId="{4F0C61EF-370A-440E-9901-18D1F628D126}" dt="2025-09-16T14:48:18.248" v="313"/>
          <ac:picMkLst>
            <pc:docMk/>
            <pc:sldMk cId="3409058185" sldId="311"/>
            <ac:picMk id="8" creationId="{A280D292-E1AC-3B80-827B-AC4892955E7B}"/>
          </ac:picMkLst>
        </pc:picChg>
        <pc:picChg chg="add del mod ord">
          <ac:chgData name="Sly Nakkia" userId="d732f472-eda7-43d9-9034-52a3dc957b5d" providerId="ADAL" clId="{4F0C61EF-370A-440E-9901-18D1F628D126}" dt="2025-09-16T14:09:06.087" v="88"/>
          <ac:picMkLst>
            <pc:docMk/>
            <pc:sldMk cId="3409058185" sldId="311"/>
            <ac:picMk id="11" creationId="{11179503-62AC-E1AE-A984-6D64D69C1C08}"/>
          </ac:picMkLst>
        </pc:picChg>
        <pc:picChg chg="add del mod ord">
          <ac:chgData name="Sly Nakkia" userId="d732f472-eda7-43d9-9034-52a3dc957b5d" providerId="ADAL" clId="{4F0C61EF-370A-440E-9901-18D1F628D126}" dt="2025-09-16T14:48:34.976" v="314"/>
          <ac:picMkLst>
            <pc:docMk/>
            <pc:sldMk cId="3409058185" sldId="311"/>
            <ac:picMk id="11" creationId="{3716D313-BEFD-2DEB-8416-343E0BB28D8C}"/>
          </ac:picMkLst>
        </pc:picChg>
        <pc:picChg chg="add del mod">
          <ac:chgData name="Sly Nakkia" userId="d732f472-eda7-43d9-9034-52a3dc957b5d" providerId="ADAL" clId="{4F0C61EF-370A-440E-9901-18D1F628D126}" dt="2025-09-16T14:48:07.048" v="310"/>
          <ac:picMkLst>
            <pc:docMk/>
            <pc:sldMk cId="3409058185" sldId="311"/>
            <ac:picMk id="12" creationId="{56B1D74A-90CB-AEC3-6D57-906ABD6B1060}"/>
          </ac:picMkLst>
        </pc:picChg>
        <pc:picChg chg="add del mod">
          <ac:chgData name="Sly Nakkia" userId="d732f472-eda7-43d9-9034-52a3dc957b5d" providerId="ADAL" clId="{4F0C61EF-370A-440E-9901-18D1F628D126}" dt="2025-09-16T14:48:37.331" v="316"/>
          <ac:picMkLst>
            <pc:docMk/>
            <pc:sldMk cId="3409058185" sldId="311"/>
            <ac:picMk id="13" creationId="{60D78193-2C1B-691C-84FF-149FACB56826}"/>
          </ac:picMkLst>
        </pc:picChg>
        <pc:picChg chg="add del mod ord">
          <ac:chgData name="Sly Nakkia" userId="d732f472-eda7-43d9-9034-52a3dc957b5d" providerId="ADAL" clId="{4F0C61EF-370A-440E-9901-18D1F628D126}" dt="2025-09-16T14:49:12.981" v="317"/>
          <ac:picMkLst>
            <pc:docMk/>
            <pc:sldMk cId="3409058185" sldId="311"/>
            <ac:picMk id="16" creationId="{7A167A65-0C40-334A-02B6-02689076232B}"/>
          </ac:picMkLst>
        </pc:picChg>
        <pc:picChg chg="add del mod">
          <ac:chgData name="Sly Nakkia" userId="d732f472-eda7-43d9-9034-52a3dc957b5d" providerId="ADAL" clId="{4F0C61EF-370A-440E-9901-18D1F628D126}" dt="2025-09-16T14:49:16.670" v="319"/>
          <ac:picMkLst>
            <pc:docMk/>
            <pc:sldMk cId="3409058185" sldId="311"/>
            <ac:picMk id="17" creationId="{A9876CFC-DBED-1770-3918-3551FC8388D9}"/>
          </ac:picMkLst>
        </pc:picChg>
        <pc:picChg chg="add del mod ord">
          <ac:chgData name="Sly Nakkia" userId="d732f472-eda7-43d9-9034-52a3dc957b5d" providerId="ADAL" clId="{4F0C61EF-370A-440E-9901-18D1F628D126}" dt="2025-09-16T14:50:01.487" v="320"/>
          <ac:picMkLst>
            <pc:docMk/>
            <pc:sldMk cId="3409058185" sldId="311"/>
            <ac:picMk id="20" creationId="{D47E4B16-3223-75A8-D385-41D389E55E80}"/>
          </ac:picMkLst>
        </pc:picChg>
        <pc:picChg chg="add del mod">
          <ac:chgData name="Sly Nakkia" userId="d732f472-eda7-43d9-9034-52a3dc957b5d" providerId="ADAL" clId="{4F0C61EF-370A-440E-9901-18D1F628D126}" dt="2025-09-16T14:51:46.806" v="322"/>
          <ac:picMkLst>
            <pc:docMk/>
            <pc:sldMk cId="3409058185" sldId="311"/>
            <ac:picMk id="21" creationId="{A4DE8090-EDD5-33C3-01E0-134B6F644C4D}"/>
          </ac:picMkLst>
        </pc:picChg>
        <pc:picChg chg="add del mod ord">
          <ac:chgData name="Sly Nakkia" userId="d732f472-eda7-43d9-9034-52a3dc957b5d" providerId="ADAL" clId="{4F0C61EF-370A-440E-9901-18D1F628D126}" dt="2025-09-16T14:52:33.071" v="323"/>
          <ac:picMkLst>
            <pc:docMk/>
            <pc:sldMk cId="3409058185" sldId="311"/>
            <ac:picMk id="26" creationId="{6F92830F-FAC2-CD07-897F-AC770AF1A51C}"/>
          </ac:picMkLst>
        </pc:picChg>
        <pc:picChg chg="add mod">
          <ac:chgData name="Sly Nakkia" userId="d732f472-eda7-43d9-9034-52a3dc957b5d" providerId="ADAL" clId="{4F0C61EF-370A-440E-9901-18D1F628D126}" dt="2025-09-16T14:52:33.071" v="323"/>
          <ac:picMkLst>
            <pc:docMk/>
            <pc:sldMk cId="3409058185" sldId="311"/>
            <ac:picMk id="27" creationId="{80DD870C-C56C-7228-D48D-AFA349D2537E}"/>
          </ac:picMkLst>
        </pc:picChg>
      </pc:sldChg>
      <pc:sldChg chg="addSp delSp modSp mod modTransition modAnim">
        <pc:chgData name="Sly Nakkia" userId="d732f472-eda7-43d9-9034-52a3dc957b5d" providerId="ADAL" clId="{4F0C61EF-370A-440E-9901-18D1F628D126}" dt="2025-09-16T14:45:52.314" v="303"/>
        <pc:sldMkLst>
          <pc:docMk/>
          <pc:sldMk cId="3557818378" sldId="312"/>
        </pc:sldMkLst>
        <pc:picChg chg="add del mod">
          <ac:chgData name="Sly Nakkia" userId="d732f472-eda7-43d9-9034-52a3dc957b5d" providerId="ADAL" clId="{4F0C61EF-370A-440E-9901-18D1F628D126}" dt="2025-09-16T14:02:10.772" v="7"/>
          <ac:picMkLst>
            <pc:docMk/>
            <pc:sldMk cId="3557818378" sldId="312"/>
            <ac:picMk id="6" creationId="{195A5F0F-2D17-7DD7-BD7F-4C1698093643}"/>
          </ac:picMkLst>
        </pc:picChg>
        <pc:picChg chg="add del mod ord">
          <ac:chgData name="Sly Nakkia" userId="d732f472-eda7-43d9-9034-52a3dc957b5d" providerId="ADAL" clId="{4F0C61EF-370A-440E-9901-18D1F628D126}" dt="2025-09-16T14:43:31.554" v="291"/>
          <ac:picMkLst>
            <pc:docMk/>
            <pc:sldMk cId="3557818378" sldId="312"/>
            <ac:picMk id="6" creationId="{D8352B98-42C2-0B43-2DD2-5A1951265AE6}"/>
          </ac:picMkLst>
        </pc:picChg>
        <pc:picChg chg="add del mod">
          <ac:chgData name="Sly Nakkia" userId="d732f472-eda7-43d9-9034-52a3dc957b5d" providerId="ADAL" clId="{4F0C61EF-370A-440E-9901-18D1F628D126}" dt="2025-09-16T14:43:40.350" v="293"/>
          <ac:picMkLst>
            <pc:docMk/>
            <pc:sldMk cId="3557818378" sldId="312"/>
            <ac:picMk id="7" creationId="{124D96BB-A184-58F9-6DCE-ED59EE1B74BC}"/>
          </ac:picMkLst>
        </pc:picChg>
        <pc:picChg chg="add del mod ord">
          <ac:chgData name="Sly Nakkia" userId="d732f472-eda7-43d9-9034-52a3dc957b5d" providerId="ADAL" clId="{4F0C61EF-370A-440E-9901-18D1F628D126}" dt="2025-09-16T14:02:47.537" v="8"/>
          <ac:picMkLst>
            <pc:docMk/>
            <pc:sldMk cId="3557818378" sldId="312"/>
            <ac:picMk id="9" creationId="{88F0A3C5-515F-D25D-27A5-CE2D2650A043}"/>
          </ac:picMkLst>
        </pc:picChg>
        <pc:picChg chg="add del mod">
          <ac:chgData name="Sly Nakkia" userId="d732f472-eda7-43d9-9034-52a3dc957b5d" providerId="ADAL" clId="{4F0C61EF-370A-440E-9901-18D1F628D126}" dt="2025-09-16T14:02:50.315" v="10"/>
          <ac:picMkLst>
            <pc:docMk/>
            <pc:sldMk cId="3557818378" sldId="312"/>
            <ac:picMk id="10" creationId="{571F9960-5E52-3111-1A4B-2481A04B9E1C}"/>
          </ac:picMkLst>
        </pc:picChg>
        <pc:picChg chg="add del mod ord">
          <ac:chgData name="Sly Nakkia" userId="d732f472-eda7-43d9-9034-52a3dc957b5d" providerId="ADAL" clId="{4F0C61EF-370A-440E-9901-18D1F628D126}" dt="2025-09-16T14:43:51.155" v="294"/>
          <ac:picMkLst>
            <pc:docMk/>
            <pc:sldMk cId="3557818378" sldId="312"/>
            <ac:picMk id="10" creationId="{B964FADD-D69B-B8AF-EB8C-B0A348F233BF}"/>
          </ac:picMkLst>
        </pc:picChg>
        <pc:picChg chg="add del mod">
          <ac:chgData name="Sly Nakkia" userId="d732f472-eda7-43d9-9034-52a3dc957b5d" providerId="ADAL" clId="{4F0C61EF-370A-440E-9901-18D1F628D126}" dt="2025-09-16T14:43:53.405" v="296"/>
          <ac:picMkLst>
            <pc:docMk/>
            <pc:sldMk cId="3557818378" sldId="312"/>
            <ac:picMk id="11" creationId="{4929DE05-3CF8-95D4-B557-0E00CD8060F8}"/>
          </ac:picMkLst>
        </pc:picChg>
        <pc:picChg chg="add del mod ord">
          <ac:chgData name="Sly Nakkia" userId="d732f472-eda7-43d9-9034-52a3dc957b5d" providerId="ADAL" clId="{4F0C61EF-370A-440E-9901-18D1F628D126}" dt="2025-09-16T14:02:58.969" v="11"/>
          <ac:picMkLst>
            <pc:docMk/>
            <pc:sldMk cId="3557818378" sldId="312"/>
            <ac:picMk id="13" creationId="{5467CA0E-6640-E3EA-C4CB-761F2CFCAF80}"/>
          </ac:picMkLst>
        </pc:picChg>
        <pc:picChg chg="add del mod ord">
          <ac:chgData name="Sly Nakkia" userId="d732f472-eda7-43d9-9034-52a3dc957b5d" providerId="ADAL" clId="{4F0C61EF-370A-440E-9901-18D1F628D126}" dt="2025-09-16T14:44:06.131" v="297"/>
          <ac:picMkLst>
            <pc:docMk/>
            <pc:sldMk cId="3557818378" sldId="312"/>
            <ac:picMk id="14" creationId="{2D9BB27C-E4D7-4F2E-381F-9FFD8A0BB103}"/>
          </ac:picMkLst>
        </pc:picChg>
        <pc:picChg chg="add del mod">
          <ac:chgData name="Sly Nakkia" userId="d732f472-eda7-43d9-9034-52a3dc957b5d" providerId="ADAL" clId="{4F0C61EF-370A-440E-9901-18D1F628D126}" dt="2025-09-16T14:03:01.594" v="13"/>
          <ac:picMkLst>
            <pc:docMk/>
            <pc:sldMk cId="3557818378" sldId="312"/>
            <ac:picMk id="14" creationId="{BF69D552-7B63-128B-3081-5177057FA1C3}"/>
          </ac:picMkLst>
        </pc:picChg>
        <pc:picChg chg="add del mod">
          <ac:chgData name="Sly Nakkia" userId="d732f472-eda7-43d9-9034-52a3dc957b5d" providerId="ADAL" clId="{4F0C61EF-370A-440E-9901-18D1F628D126}" dt="2025-09-16T14:44:19.207" v="299"/>
          <ac:picMkLst>
            <pc:docMk/>
            <pc:sldMk cId="3557818378" sldId="312"/>
            <ac:picMk id="15" creationId="{EB0E35D3-97C2-62AA-6FCC-C630BA820EFE}"/>
          </ac:picMkLst>
        </pc:picChg>
        <pc:picChg chg="add del mod ord">
          <ac:chgData name="Sly Nakkia" userId="d732f472-eda7-43d9-9034-52a3dc957b5d" providerId="ADAL" clId="{4F0C61EF-370A-440E-9901-18D1F628D126}" dt="2025-09-16T14:03:24.480" v="14"/>
          <ac:picMkLst>
            <pc:docMk/>
            <pc:sldMk cId="3557818378" sldId="312"/>
            <ac:picMk id="17" creationId="{14FF8AE3-74D8-D7CC-62EB-76A875F1360B}"/>
          </ac:picMkLst>
        </pc:picChg>
        <pc:picChg chg="add del mod ord">
          <ac:chgData name="Sly Nakkia" userId="d732f472-eda7-43d9-9034-52a3dc957b5d" providerId="ADAL" clId="{4F0C61EF-370A-440E-9901-18D1F628D126}" dt="2025-09-16T14:44:46.584" v="300"/>
          <ac:picMkLst>
            <pc:docMk/>
            <pc:sldMk cId="3557818378" sldId="312"/>
            <ac:picMk id="18" creationId="{01BA896C-ED40-279D-7A69-504D33B5AB5C}"/>
          </ac:picMkLst>
        </pc:picChg>
        <pc:picChg chg="add del mod">
          <ac:chgData name="Sly Nakkia" userId="d732f472-eda7-43d9-9034-52a3dc957b5d" providerId="ADAL" clId="{4F0C61EF-370A-440E-9901-18D1F628D126}" dt="2025-09-16T14:03:30.964" v="16"/>
          <ac:picMkLst>
            <pc:docMk/>
            <pc:sldMk cId="3557818378" sldId="312"/>
            <ac:picMk id="18" creationId="{DADD4E2D-1942-129C-7C47-AE0DDD98A8E6}"/>
          </ac:picMkLst>
        </pc:picChg>
        <pc:picChg chg="add del mod">
          <ac:chgData name="Sly Nakkia" userId="d732f472-eda7-43d9-9034-52a3dc957b5d" providerId="ADAL" clId="{4F0C61EF-370A-440E-9901-18D1F628D126}" dt="2025-09-16T14:45:28.045" v="302"/>
          <ac:picMkLst>
            <pc:docMk/>
            <pc:sldMk cId="3557818378" sldId="312"/>
            <ac:picMk id="19" creationId="{258FFDAC-64D9-2AEE-DD1C-3C1522317D20}"/>
          </ac:picMkLst>
        </pc:picChg>
        <pc:picChg chg="add del mod ord">
          <ac:chgData name="Sly Nakkia" userId="d732f472-eda7-43d9-9034-52a3dc957b5d" providerId="ADAL" clId="{4F0C61EF-370A-440E-9901-18D1F628D126}" dt="2025-09-16T14:03:41.066" v="17"/>
          <ac:picMkLst>
            <pc:docMk/>
            <pc:sldMk cId="3557818378" sldId="312"/>
            <ac:picMk id="21" creationId="{C8D87DFD-555F-7150-A265-83F08A20831D}"/>
          </ac:picMkLst>
        </pc:picChg>
        <pc:picChg chg="add del mod">
          <ac:chgData name="Sly Nakkia" userId="d732f472-eda7-43d9-9034-52a3dc957b5d" providerId="ADAL" clId="{4F0C61EF-370A-440E-9901-18D1F628D126}" dt="2025-09-16T14:03:44.598" v="19"/>
          <ac:picMkLst>
            <pc:docMk/>
            <pc:sldMk cId="3557818378" sldId="312"/>
            <ac:picMk id="22" creationId="{B3F467C2-2F57-915E-93D9-585007053380}"/>
          </ac:picMkLst>
        </pc:picChg>
        <pc:picChg chg="add del mod ord">
          <ac:chgData name="Sly Nakkia" userId="d732f472-eda7-43d9-9034-52a3dc957b5d" providerId="ADAL" clId="{4F0C61EF-370A-440E-9901-18D1F628D126}" dt="2025-09-16T14:03:58.221" v="20"/>
          <ac:picMkLst>
            <pc:docMk/>
            <pc:sldMk cId="3557818378" sldId="312"/>
            <ac:picMk id="25" creationId="{ECD69003-6723-B2CE-5D75-0D884139D5FD}"/>
          </ac:picMkLst>
        </pc:picChg>
        <pc:picChg chg="add del mod ord">
          <ac:chgData name="Sly Nakkia" userId="d732f472-eda7-43d9-9034-52a3dc957b5d" providerId="ADAL" clId="{4F0C61EF-370A-440E-9901-18D1F628D126}" dt="2025-09-16T14:45:52.314" v="303"/>
          <ac:picMkLst>
            <pc:docMk/>
            <pc:sldMk cId="3557818378" sldId="312"/>
            <ac:picMk id="26" creationId="{62A587B4-A33F-7887-74A0-DBCC60AC5CB9}"/>
          </ac:picMkLst>
        </pc:picChg>
        <pc:picChg chg="add del mod">
          <ac:chgData name="Sly Nakkia" userId="d732f472-eda7-43d9-9034-52a3dc957b5d" providerId="ADAL" clId="{4F0C61EF-370A-440E-9901-18D1F628D126}" dt="2025-09-16T14:04:02.957" v="22"/>
          <ac:picMkLst>
            <pc:docMk/>
            <pc:sldMk cId="3557818378" sldId="312"/>
            <ac:picMk id="26" creationId="{62F5E718-A3F1-0CBC-EE43-8E46F9F111FD}"/>
          </ac:picMkLst>
        </pc:picChg>
        <pc:picChg chg="add mod">
          <ac:chgData name="Sly Nakkia" userId="d732f472-eda7-43d9-9034-52a3dc957b5d" providerId="ADAL" clId="{4F0C61EF-370A-440E-9901-18D1F628D126}" dt="2025-09-16T14:45:52.314" v="303"/>
          <ac:picMkLst>
            <pc:docMk/>
            <pc:sldMk cId="3557818378" sldId="312"/>
            <ac:picMk id="27" creationId="{C12017A3-8363-39E6-D9F2-721EA5D475A9}"/>
          </ac:picMkLst>
        </pc:picChg>
        <pc:picChg chg="add del mod ord">
          <ac:chgData name="Sly Nakkia" userId="d732f472-eda7-43d9-9034-52a3dc957b5d" providerId="ADAL" clId="{4F0C61EF-370A-440E-9901-18D1F628D126}" dt="2025-09-16T14:04:30.697" v="23"/>
          <ac:picMkLst>
            <pc:docMk/>
            <pc:sldMk cId="3557818378" sldId="312"/>
            <ac:picMk id="29" creationId="{08E13743-2608-8EF0-F2A7-83DC989995FB}"/>
          </ac:picMkLst>
        </pc:picChg>
        <pc:picChg chg="add del mod">
          <ac:chgData name="Sly Nakkia" userId="d732f472-eda7-43d9-9034-52a3dc957b5d" providerId="ADAL" clId="{4F0C61EF-370A-440E-9901-18D1F628D126}" dt="2025-09-16T14:43:09.251" v="290"/>
          <ac:picMkLst>
            <pc:docMk/>
            <pc:sldMk cId="3557818378" sldId="312"/>
            <ac:picMk id="30" creationId="{189017BE-1FFA-987A-51C9-BA3DC170A592}"/>
          </ac:picMkLst>
        </pc:picChg>
      </pc:sldChg>
      <pc:sldChg chg="addSp modSp">
        <pc:chgData name="Sly Nakkia" userId="d732f472-eda7-43d9-9034-52a3dc957b5d" providerId="ADAL" clId="{4F0C61EF-370A-440E-9901-18D1F628D126}" dt="2025-09-16T14:00:08.103" v="3"/>
        <pc:sldMkLst>
          <pc:docMk/>
          <pc:sldMk cId="56742427" sldId="314"/>
        </pc:sldMkLst>
        <pc:picChg chg="add mod">
          <ac:chgData name="Sly Nakkia" userId="d732f472-eda7-43d9-9034-52a3dc957b5d" providerId="ADAL" clId="{4F0C61EF-370A-440E-9901-18D1F628D126}" dt="2025-09-16T14:00:08.103" v="3"/>
          <ac:picMkLst>
            <pc:docMk/>
            <pc:sldMk cId="56742427" sldId="314"/>
            <ac:picMk id="9" creationId="{06F48DA5-5012-3C09-6998-CF16C2F53287}"/>
          </ac:picMkLst>
        </pc:picChg>
      </pc:sldChg>
      <pc:sldChg chg="addSp delSp modSp mod modTransition modAnim">
        <pc:chgData name="Sly Nakkia" userId="d732f472-eda7-43d9-9034-52a3dc957b5d" providerId="ADAL" clId="{4F0C61EF-370A-440E-9901-18D1F628D126}" dt="2025-09-16T14:41:51.114" v="288"/>
        <pc:sldMkLst>
          <pc:docMk/>
          <pc:sldMk cId="1436533489" sldId="315"/>
        </pc:sldMkLst>
        <pc:picChg chg="add del mod ord">
          <ac:chgData name="Sly Nakkia" userId="d732f472-eda7-43d9-9034-52a3dc957b5d" providerId="ADAL" clId="{4F0C61EF-370A-440E-9901-18D1F628D126}" dt="2025-09-16T13:59:41.553" v="2"/>
          <ac:picMkLst>
            <pc:docMk/>
            <pc:sldMk cId="1436533489" sldId="315"/>
            <ac:picMk id="5" creationId="{261D5091-CA95-477B-824A-F50974C87D3E}"/>
          </ac:picMkLst>
        </pc:picChg>
        <pc:picChg chg="add del mod ord">
          <ac:chgData name="Sly Nakkia" userId="d732f472-eda7-43d9-9034-52a3dc957b5d" providerId="ADAL" clId="{4F0C61EF-370A-440E-9901-18D1F628D126}" dt="2025-09-16T14:40:52.608" v="279"/>
          <ac:picMkLst>
            <pc:docMk/>
            <pc:sldMk cId="1436533489" sldId="315"/>
            <ac:picMk id="6" creationId="{1A901D1A-781A-D403-B4CD-3B00315348C0}"/>
          </ac:picMkLst>
        </pc:picChg>
        <pc:picChg chg="del">
          <ac:chgData name="Sly Nakkia" userId="d732f472-eda7-43d9-9034-52a3dc957b5d" providerId="ADAL" clId="{4F0C61EF-370A-440E-9901-18D1F628D126}" dt="2025-09-16T13:59:22.939" v="1"/>
          <ac:picMkLst>
            <pc:docMk/>
            <pc:sldMk cId="1436533489" sldId="315"/>
            <ac:picMk id="6" creationId="{9F190C07-9F89-16E7-2B76-B4D6BB6126BB}"/>
          </ac:picMkLst>
        </pc:picChg>
        <pc:picChg chg="add del mod">
          <ac:chgData name="Sly Nakkia" userId="d732f472-eda7-43d9-9034-52a3dc957b5d" providerId="ADAL" clId="{4F0C61EF-370A-440E-9901-18D1F628D126}" dt="2025-09-16T14:40:42.286" v="278"/>
          <ac:picMkLst>
            <pc:docMk/>
            <pc:sldMk cId="1436533489" sldId="315"/>
            <ac:picMk id="7" creationId="{1766BD00-E001-5888-ADB5-2F1BE7A55E35}"/>
          </ac:picMkLst>
        </pc:picChg>
        <pc:picChg chg="add del mod">
          <ac:chgData name="Sly Nakkia" userId="d732f472-eda7-43d9-9034-52a3dc957b5d" providerId="ADAL" clId="{4F0C61EF-370A-440E-9901-18D1F628D126}" dt="2025-09-16T14:40:55.112" v="281"/>
          <ac:picMkLst>
            <pc:docMk/>
            <pc:sldMk cId="1436533489" sldId="315"/>
            <ac:picMk id="8" creationId="{16707F1D-877E-74E1-6DFA-2D1099395DC7}"/>
          </ac:picMkLst>
        </pc:picChg>
        <pc:picChg chg="add del mod ord">
          <ac:chgData name="Sly Nakkia" userId="d732f472-eda7-43d9-9034-52a3dc957b5d" providerId="ADAL" clId="{4F0C61EF-370A-440E-9901-18D1F628D126}" dt="2025-09-16T14:41:11.246" v="282"/>
          <ac:picMkLst>
            <pc:docMk/>
            <pc:sldMk cId="1436533489" sldId="315"/>
            <ac:picMk id="11" creationId="{DFC958AF-D9A6-BFA5-3F85-0CE9DF646DD0}"/>
          </ac:picMkLst>
        </pc:picChg>
        <pc:picChg chg="add del mod">
          <ac:chgData name="Sly Nakkia" userId="d732f472-eda7-43d9-9034-52a3dc957b5d" providerId="ADAL" clId="{4F0C61EF-370A-440E-9901-18D1F628D126}" dt="2025-09-16T14:41:13.939" v="284"/>
          <ac:picMkLst>
            <pc:docMk/>
            <pc:sldMk cId="1436533489" sldId="315"/>
            <ac:picMk id="12" creationId="{B665D188-1417-7908-7762-BC1B10F652A9}"/>
          </ac:picMkLst>
        </pc:picChg>
        <pc:picChg chg="add del mod ord">
          <ac:chgData name="Sly Nakkia" userId="d732f472-eda7-43d9-9034-52a3dc957b5d" providerId="ADAL" clId="{4F0C61EF-370A-440E-9901-18D1F628D126}" dt="2025-09-16T14:41:31.756" v="285"/>
          <ac:picMkLst>
            <pc:docMk/>
            <pc:sldMk cId="1436533489" sldId="315"/>
            <ac:picMk id="15" creationId="{44B3FE87-6AEA-5242-B0E8-F65B9E12BB67}"/>
          </ac:picMkLst>
        </pc:picChg>
        <pc:picChg chg="add del mod">
          <ac:chgData name="Sly Nakkia" userId="d732f472-eda7-43d9-9034-52a3dc957b5d" providerId="ADAL" clId="{4F0C61EF-370A-440E-9901-18D1F628D126}" dt="2025-09-16T14:41:33.983" v="287"/>
          <ac:picMkLst>
            <pc:docMk/>
            <pc:sldMk cId="1436533489" sldId="315"/>
            <ac:picMk id="16" creationId="{B4C24E4E-F755-3DFA-94B5-9A0A34CF8063}"/>
          </ac:picMkLst>
        </pc:picChg>
        <pc:picChg chg="add del mod ord">
          <ac:chgData name="Sly Nakkia" userId="d732f472-eda7-43d9-9034-52a3dc957b5d" providerId="ADAL" clId="{4F0C61EF-370A-440E-9901-18D1F628D126}" dt="2025-09-16T14:41:51.114" v="288"/>
          <ac:picMkLst>
            <pc:docMk/>
            <pc:sldMk cId="1436533489" sldId="315"/>
            <ac:picMk id="19" creationId="{0F855B3F-370B-5AE7-FB3D-EC97A9C57DDD}"/>
          </ac:picMkLst>
        </pc:picChg>
        <pc:picChg chg="add mod">
          <ac:chgData name="Sly Nakkia" userId="d732f472-eda7-43d9-9034-52a3dc957b5d" providerId="ADAL" clId="{4F0C61EF-370A-440E-9901-18D1F628D126}" dt="2025-09-16T14:41:51.114" v="288"/>
          <ac:picMkLst>
            <pc:docMk/>
            <pc:sldMk cId="1436533489" sldId="315"/>
            <ac:picMk id="20" creationId="{133E097E-B683-7C53-5A37-3C48D8FE9835}"/>
          </ac:picMkLst>
        </pc:picChg>
      </pc:sldChg>
      <pc:sldChg chg="addSp modSp">
        <pc:chgData name="Sly Nakkia" userId="d732f472-eda7-43d9-9034-52a3dc957b5d" providerId="ADAL" clId="{4F0C61EF-370A-440E-9901-18D1F628D126}" dt="2025-09-16T14:00:41.264" v="4"/>
        <pc:sldMkLst>
          <pc:docMk/>
          <pc:sldMk cId="0" sldId="326"/>
        </pc:sldMkLst>
        <pc:picChg chg="add mod">
          <ac:chgData name="Sly Nakkia" userId="d732f472-eda7-43d9-9034-52a3dc957b5d" providerId="ADAL" clId="{4F0C61EF-370A-440E-9901-18D1F628D126}" dt="2025-09-16T14:00:41.264" v="4"/>
          <ac:picMkLst>
            <pc:docMk/>
            <pc:sldMk cId="0" sldId="326"/>
            <ac:picMk id="5" creationId="{B3A61F71-450E-81C1-00F8-E256180F2E6A}"/>
          </ac:picMkLst>
        </pc:picChg>
      </pc:sldChg>
      <pc:sldChg chg="addSp delSp modSp mod modTransition modAnim">
        <pc:chgData name="Sly Nakkia" userId="d732f472-eda7-43d9-9034-52a3dc957b5d" providerId="ADAL" clId="{4F0C61EF-370A-440E-9901-18D1F628D126}" dt="2025-09-16T14:06:01.887" v="30"/>
        <pc:sldMkLst>
          <pc:docMk/>
          <pc:sldMk cId="0" sldId="327"/>
        </pc:sldMkLst>
        <pc:picChg chg="add del mod">
          <ac:chgData name="Sly Nakkia" userId="d732f472-eda7-43d9-9034-52a3dc957b5d" providerId="ADAL" clId="{4F0C61EF-370A-440E-9901-18D1F628D126}" dt="2025-09-16T14:04:58.385" v="26"/>
          <ac:picMkLst>
            <pc:docMk/>
            <pc:sldMk cId="0" sldId="327"/>
            <ac:picMk id="7" creationId="{3A53BE09-39F9-8BBB-A7B5-7EC9F4F9D525}"/>
          </ac:picMkLst>
        </pc:picChg>
        <pc:picChg chg="add del mod ord">
          <ac:chgData name="Sly Nakkia" userId="d732f472-eda7-43d9-9034-52a3dc957b5d" providerId="ADAL" clId="{4F0C61EF-370A-440E-9901-18D1F628D126}" dt="2025-09-16T14:05:29.557" v="27"/>
          <ac:picMkLst>
            <pc:docMk/>
            <pc:sldMk cId="0" sldId="327"/>
            <ac:picMk id="10" creationId="{280983DC-B156-17C0-1D86-7583210982E3}"/>
          </ac:picMkLst>
        </pc:picChg>
        <pc:picChg chg="add del mod">
          <ac:chgData name="Sly Nakkia" userId="d732f472-eda7-43d9-9034-52a3dc957b5d" providerId="ADAL" clId="{4F0C61EF-370A-440E-9901-18D1F628D126}" dt="2025-09-16T14:05:32.266" v="29"/>
          <ac:picMkLst>
            <pc:docMk/>
            <pc:sldMk cId="0" sldId="327"/>
            <ac:picMk id="11" creationId="{0366CD0D-26AC-1F76-EF8F-94A5697D5F67}"/>
          </ac:picMkLst>
        </pc:picChg>
        <pc:picChg chg="add del mod ord">
          <ac:chgData name="Sly Nakkia" userId="d732f472-eda7-43d9-9034-52a3dc957b5d" providerId="ADAL" clId="{4F0C61EF-370A-440E-9901-18D1F628D126}" dt="2025-09-16T14:06:01.887" v="30"/>
          <ac:picMkLst>
            <pc:docMk/>
            <pc:sldMk cId="0" sldId="327"/>
            <ac:picMk id="14" creationId="{BF959300-5711-7EF4-34EE-9248C90C9F76}"/>
          </ac:picMkLst>
        </pc:picChg>
        <pc:picChg chg="add mod">
          <ac:chgData name="Sly Nakkia" userId="d732f472-eda7-43d9-9034-52a3dc957b5d" providerId="ADAL" clId="{4F0C61EF-370A-440E-9901-18D1F628D126}" dt="2025-09-16T14:06:01.887" v="30"/>
          <ac:picMkLst>
            <pc:docMk/>
            <pc:sldMk cId="0" sldId="327"/>
            <ac:picMk id="15" creationId="{81F2878A-6E17-42BD-18E2-92667BFBAB30}"/>
          </ac:picMkLst>
        </pc:picChg>
      </pc:sldChg>
      <pc:sldChg chg="addSp delSp modSp mod modTransition modAnim">
        <pc:chgData name="Sly Nakkia" userId="d732f472-eda7-43d9-9034-52a3dc957b5d" providerId="ADAL" clId="{4F0C61EF-370A-440E-9901-18D1F628D126}" dt="2025-09-16T14:54:30.300" v="329"/>
        <pc:sldMkLst>
          <pc:docMk/>
          <pc:sldMk cId="3142239366" sldId="330"/>
        </pc:sldMkLst>
        <pc:spChg chg="mod">
          <ac:chgData name="Sly Nakkia" userId="d732f472-eda7-43d9-9034-52a3dc957b5d" providerId="ADAL" clId="{4F0C61EF-370A-440E-9901-18D1F628D126}" dt="2025-09-16T14:10:15.463" v="96"/>
          <ac:spMkLst>
            <pc:docMk/>
            <pc:sldMk cId="3142239366" sldId="330"/>
            <ac:spMk id="2" creationId="{113CF3C9-1751-AAD5-F272-C345DE656DCD}"/>
          </ac:spMkLst>
        </pc:spChg>
        <pc:picChg chg="add del mod ord">
          <ac:chgData name="Sly Nakkia" userId="d732f472-eda7-43d9-9034-52a3dc957b5d" providerId="ADAL" clId="{4F0C61EF-370A-440E-9901-18D1F628D126}" dt="2025-09-16T14:54:05.884" v="326"/>
          <ac:picMkLst>
            <pc:docMk/>
            <pc:sldMk cId="3142239366" sldId="330"/>
            <ac:picMk id="5" creationId="{A63B691E-B1C7-755E-2453-6408AEF4AA1B}"/>
          </ac:picMkLst>
        </pc:picChg>
        <pc:picChg chg="add del mod">
          <ac:chgData name="Sly Nakkia" userId="d732f472-eda7-43d9-9034-52a3dc957b5d" providerId="ADAL" clId="{4F0C61EF-370A-440E-9901-18D1F628D126}" dt="2025-09-16T14:53:56.779" v="325"/>
          <ac:picMkLst>
            <pc:docMk/>
            <pc:sldMk cId="3142239366" sldId="330"/>
            <ac:picMk id="6" creationId="{D3240C9F-4CA3-17D9-9A49-E0963F26A145}"/>
          </ac:picMkLst>
        </pc:picChg>
        <pc:picChg chg="add del mod">
          <ac:chgData name="Sly Nakkia" userId="d732f472-eda7-43d9-9034-52a3dc957b5d" providerId="ADAL" clId="{4F0C61EF-370A-440E-9901-18D1F628D126}" dt="2025-09-16T14:54:11.979" v="328"/>
          <ac:picMkLst>
            <pc:docMk/>
            <pc:sldMk cId="3142239366" sldId="330"/>
            <ac:picMk id="7" creationId="{BD53FAB0-2FA4-00DD-56E6-8DF464C8C9B7}"/>
          </ac:picMkLst>
        </pc:picChg>
        <pc:picChg chg="add del mod ord">
          <ac:chgData name="Sly Nakkia" userId="d732f472-eda7-43d9-9034-52a3dc957b5d" providerId="ADAL" clId="{4F0C61EF-370A-440E-9901-18D1F628D126}" dt="2025-09-16T14:54:30.300" v="329"/>
          <ac:picMkLst>
            <pc:docMk/>
            <pc:sldMk cId="3142239366" sldId="330"/>
            <ac:picMk id="10" creationId="{696BD613-BB1B-6266-0F0E-1D12AFCF8332}"/>
          </ac:picMkLst>
        </pc:picChg>
        <pc:picChg chg="add mod">
          <ac:chgData name="Sly Nakkia" userId="d732f472-eda7-43d9-9034-52a3dc957b5d" providerId="ADAL" clId="{4F0C61EF-370A-440E-9901-18D1F628D126}" dt="2025-09-16T14:54:30.300" v="329"/>
          <ac:picMkLst>
            <pc:docMk/>
            <pc:sldMk cId="3142239366" sldId="330"/>
            <ac:picMk id="11" creationId="{69B6C0AF-F83F-02C0-6031-88CBA05F1E67}"/>
          </ac:picMkLst>
        </pc:picChg>
      </pc:sldChg>
      <pc:sldChg chg="del">
        <pc:chgData name="Sly Nakkia" userId="d732f472-eda7-43d9-9034-52a3dc957b5d" providerId="ADAL" clId="{4F0C61EF-370A-440E-9901-18D1F628D126}" dt="2025-09-16T14:10:59.556" v="98" actId="47"/>
        <pc:sldMkLst>
          <pc:docMk/>
          <pc:sldMk cId="1827883099" sldId="331"/>
        </pc:sldMkLst>
      </pc:sldChg>
      <pc:sldChg chg="addSp delSp modSp mod modTransition modAnim">
        <pc:chgData name="Sly Nakkia" userId="d732f472-eda7-43d9-9034-52a3dc957b5d" providerId="ADAL" clId="{4F0C61EF-370A-440E-9901-18D1F628D126}" dt="2025-09-16T14:26:42.635" v="230"/>
        <pc:sldMkLst>
          <pc:docMk/>
          <pc:sldMk cId="3024172205" sldId="334"/>
        </pc:sldMkLst>
        <pc:picChg chg="add del mod ord">
          <ac:chgData name="Sly Nakkia" userId="d732f472-eda7-43d9-9034-52a3dc957b5d" providerId="ADAL" clId="{4F0C61EF-370A-440E-9901-18D1F628D126}" dt="2025-09-16T14:25:24.994" v="221"/>
          <ac:picMkLst>
            <pc:docMk/>
            <pc:sldMk cId="3024172205" sldId="334"/>
            <ac:picMk id="8" creationId="{C9CBB47C-04F5-DF2E-AFB6-33120BCBD3D0}"/>
          </ac:picMkLst>
        </pc:picChg>
        <pc:picChg chg="add del mod">
          <ac:chgData name="Sly Nakkia" userId="d732f472-eda7-43d9-9034-52a3dc957b5d" providerId="ADAL" clId="{4F0C61EF-370A-440E-9901-18D1F628D126}" dt="2025-09-16T14:25:29.360" v="223"/>
          <ac:picMkLst>
            <pc:docMk/>
            <pc:sldMk cId="3024172205" sldId="334"/>
            <ac:picMk id="9" creationId="{55282B6A-4581-C670-53B2-5A02C0A2010A}"/>
          </ac:picMkLst>
        </pc:picChg>
        <pc:picChg chg="add del mod ord">
          <ac:chgData name="Sly Nakkia" userId="d732f472-eda7-43d9-9034-52a3dc957b5d" providerId="ADAL" clId="{4F0C61EF-370A-440E-9901-18D1F628D126}" dt="2025-09-16T14:25:44.035" v="224"/>
          <ac:picMkLst>
            <pc:docMk/>
            <pc:sldMk cId="3024172205" sldId="334"/>
            <ac:picMk id="12" creationId="{F65E5DD5-263B-9166-77F9-6B45672826E1}"/>
          </ac:picMkLst>
        </pc:picChg>
        <pc:picChg chg="add del mod">
          <ac:chgData name="Sly Nakkia" userId="d732f472-eda7-43d9-9034-52a3dc957b5d" providerId="ADAL" clId="{4F0C61EF-370A-440E-9901-18D1F628D126}" dt="2025-09-16T14:25:46.527" v="226"/>
          <ac:picMkLst>
            <pc:docMk/>
            <pc:sldMk cId="3024172205" sldId="334"/>
            <ac:picMk id="13" creationId="{3A0A2D65-9A8E-8829-987A-4B3EB55A2CF9}"/>
          </ac:picMkLst>
        </pc:picChg>
        <pc:picChg chg="add del mod ord">
          <ac:chgData name="Sly Nakkia" userId="d732f472-eda7-43d9-9034-52a3dc957b5d" providerId="ADAL" clId="{4F0C61EF-370A-440E-9901-18D1F628D126}" dt="2025-09-16T14:26:16.356" v="227"/>
          <ac:picMkLst>
            <pc:docMk/>
            <pc:sldMk cId="3024172205" sldId="334"/>
            <ac:picMk id="16" creationId="{1F5D1793-303D-5E87-19F2-602B77482390}"/>
          </ac:picMkLst>
        </pc:picChg>
        <pc:picChg chg="add del mod">
          <ac:chgData name="Sly Nakkia" userId="d732f472-eda7-43d9-9034-52a3dc957b5d" providerId="ADAL" clId="{4F0C61EF-370A-440E-9901-18D1F628D126}" dt="2025-09-16T14:26:22.084" v="229"/>
          <ac:picMkLst>
            <pc:docMk/>
            <pc:sldMk cId="3024172205" sldId="334"/>
            <ac:picMk id="17" creationId="{721396B7-8B5F-B3BC-1D08-7819804F41B3}"/>
          </ac:picMkLst>
        </pc:picChg>
        <pc:picChg chg="add del mod ord">
          <ac:chgData name="Sly Nakkia" userId="d732f472-eda7-43d9-9034-52a3dc957b5d" providerId="ADAL" clId="{4F0C61EF-370A-440E-9901-18D1F628D126}" dt="2025-09-16T14:26:42.635" v="230"/>
          <ac:picMkLst>
            <pc:docMk/>
            <pc:sldMk cId="3024172205" sldId="334"/>
            <ac:picMk id="20" creationId="{C3E93EB7-581C-6CF8-AE43-DBE770718E46}"/>
          </ac:picMkLst>
        </pc:picChg>
        <pc:picChg chg="add mod">
          <ac:chgData name="Sly Nakkia" userId="d732f472-eda7-43d9-9034-52a3dc957b5d" providerId="ADAL" clId="{4F0C61EF-370A-440E-9901-18D1F628D126}" dt="2025-09-16T14:26:42.635" v="230"/>
          <ac:picMkLst>
            <pc:docMk/>
            <pc:sldMk cId="3024172205" sldId="334"/>
            <ac:picMk id="21" creationId="{21D5FF1C-F0ED-C9CA-1EB4-57CD1E5F2A71}"/>
          </ac:picMkLst>
        </pc:picChg>
        <pc:picChg chg="del">
          <ac:chgData name="Sly Nakkia" userId="d732f472-eda7-43d9-9034-52a3dc957b5d" providerId="ADAL" clId="{4F0C61EF-370A-440E-9901-18D1F628D126}" dt="2025-09-16T14:25:12.148" v="220"/>
          <ac:picMkLst>
            <pc:docMk/>
            <pc:sldMk cId="3024172205" sldId="334"/>
            <ac:picMk id="23" creationId="{99BEF75D-641E-5ABF-3C08-3D206D2E00C8}"/>
          </ac:picMkLst>
        </pc:picChg>
      </pc:sldChg>
      <pc:sldChg chg="addSp delSp modSp mod modTransition modAnim">
        <pc:chgData name="Sly Nakkia" userId="d732f472-eda7-43d9-9034-52a3dc957b5d" providerId="ADAL" clId="{4F0C61EF-370A-440E-9901-18D1F628D126}" dt="2025-09-16T14:09:37.256" v="92"/>
        <pc:sldMkLst>
          <pc:docMk/>
          <pc:sldMk cId="1383971331" sldId="336"/>
        </pc:sldMkLst>
        <pc:picChg chg="add del mod">
          <ac:chgData name="Sly Nakkia" userId="d732f472-eda7-43d9-9034-52a3dc957b5d" providerId="ADAL" clId="{4F0C61EF-370A-440E-9901-18D1F628D126}" dt="2025-09-16T14:09:22.607" v="91"/>
          <ac:picMkLst>
            <pc:docMk/>
            <pc:sldMk cId="1383971331" sldId="336"/>
            <ac:picMk id="8" creationId="{510558F8-9BC6-545C-A7D4-02C8DD4F295D}"/>
          </ac:picMkLst>
        </pc:picChg>
        <pc:picChg chg="add del mod ord">
          <ac:chgData name="Sly Nakkia" userId="d732f472-eda7-43d9-9034-52a3dc957b5d" providerId="ADAL" clId="{4F0C61EF-370A-440E-9901-18D1F628D126}" dt="2025-09-16T14:09:37.256" v="92"/>
          <ac:picMkLst>
            <pc:docMk/>
            <pc:sldMk cId="1383971331" sldId="336"/>
            <ac:picMk id="13" creationId="{44468366-DC0B-9E71-2797-4A078A6976D0}"/>
          </ac:picMkLst>
        </pc:picChg>
        <pc:picChg chg="add mod">
          <ac:chgData name="Sly Nakkia" userId="d732f472-eda7-43d9-9034-52a3dc957b5d" providerId="ADAL" clId="{4F0C61EF-370A-440E-9901-18D1F628D126}" dt="2025-09-16T14:09:37.256" v="92"/>
          <ac:picMkLst>
            <pc:docMk/>
            <pc:sldMk cId="1383971331" sldId="336"/>
            <ac:picMk id="14" creationId="{C5F74D08-8677-0D27-D483-124754C99621}"/>
          </ac:picMkLst>
        </pc:picChg>
      </pc:sldChg>
      <pc:sldChg chg="del">
        <pc:chgData name="Sly Nakkia" userId="d732f472-eda7-43d9-9034-52a3dc957b5d" providerId="ADAL" clId="{4F0C61EF-370A-440E-9901-18D1F628D126}" dt="2025-09-16T14:10:01.645" v="93" actId="47"/>
        <pc:sldMkLst>
          <pc:docMk/>
          <pc:sldMk cId="4036050320" sldId="340"/>
        </pc:sldMkLst>
      </pc:sldChg>
      <pc:sldChg chg="addSp delSp modSp mod modTransition modAnim">
        <pc:chgData name="Sly Nakkia" userId="d732f472-eda7-43d9-9034-52a3dc957b5d" providerId="ADAL" clId="{4F0C61EF-370A-440E-9901-18D1F628D126}" dt="2025-09-16T14:39:31.772" v="276"/>
        <pc:sldMkLst>
          <pc:docMk/>
          <pc:sldMk cId="470426001" sldId="341"/>
        </pc:sldMkLst>
        <pc:spChg chg="mod">
          <ac:chgData name="Sly Nakkia" userId="d732f472-eda7-43d9-9034-52a3dc957b5d" providerId="ADAL" clId="{4F0C61EF-370A-440E-9901-18D1F628D126}" dt="2025-09-16T14:32:51.972" v="261" actId="313"/>
          <ac:spMkLst>
            <pc:docMk/>
            <pc:sldMk cId="470426001" sldId="341"/>
            <ac:spMk id="8" creationId="{48D1EA7A-7ED4-24EF-B226-749697DB7AE3}"/>
          </ac:spMkLst>
        </pc:spChg>
        <pc:picChg chg="add del mod ord">
          <ac:chgData name="Sly Nakkia" userId="d732f472-eda7-43d9-9034-52a3dc957b5d" providerId="ADAL" clId="{4F0C61EF-370A-440E-9901-18D1F628D126}" dt="2025-09-16T14:37:55.448" v="264"/>
          <ac:picMkLst>
            <pc:docMk/>
            <pc:sldMk cId="470426001" sldId="341"/>
            <ac:picMk id="3" creationId="{8EFD0D55-F419-9AA4-EA58-7FDDD304EC17}"/>
          </ac:picMkLst>
        </pc:picChg>
        <pc:picChg chg="del">
          <ac:chgData name="Sly Nakkia" userId="d732f472-eda7-43d9-9034-52a3dc957b5d" providerId="ADAL" clId="{4F0C61EF-370A-440E-9901-18D1F628D126}" dt="2025-09-16T14:37:43.801" v="263"/>
          <ac:picMkLst>
            <pc:docMk/>
            <pc:sldMk cId="470426001" sldId="341"/>
            <ac:picMk id="4" creationId="{DAF36A54-122D-3137-C19A-2E5DB72E9C2E}"/>
          </ac:picMkLst>
        </pc:picChg>
        <pc:picChg chg="add del mod">
          <ac:chgData name="Sly Nakkia" userId="d732f472-eda7-43d9-9034-52a3dc957b5d" providerId="ADAL" clId="{4F0C61EF-370A-440E-9901-18D1F628D126}" dt="2025-09-16T14:37:57.975" v="266"/>
          <ac:picMkLst>
            <pc:docMk/>
            <pc:sldMk cId="470426001" sldId="341"/>
            <ac:picMk id="5" creationId="{1A6781DA-3D41-C233-FA45-C251CC9DCFB8}"/>
          </ac:picMkLst>
        </pc:picChg>
        <pc:picChg chg="add del mod ord">
          <ac:chgData name="Sly Nakkia" userId="d732f472-eda7-43d9-9034-52a3dc957b5d" providerId="ADAL" clId="{4F0C61EF-370A-440E-9901-18D1F628D126}" dt="2025-09-16T14:38:12.299" v="267"/>
          <ac:picMkLst>
            <pc:docMk/>
            <pc:sldMk cId="470426001" sldId="341"/>
            <ac:picMk id="11" creationId="{701AF617-2505-26E0-3728-3F51B28CFAA6}"/>
          </ac:picMkLst>
        </pc:picChg>
        <pc:picChg chg="add del mod">
          <ac:chgData name="Sly Nakkia" userId="d732f472-eda7-43d9-9034-52a3dc957b5d" providerId="ADAL" clId="{4F0C61EF-370A-440E-9901-18D1F628D126}" dt="2025-09-16T14:38:30.214" v="269"/>
          <ac:picMkLst>
            <pc:docMk/>
            <pc:sldMk cId="470426001" sldId="341"/>
            <ac:picMk id="12" creationId="{05BC1E0A-F794-0DCC-DF16-615A2461550E}"/>
          </ac:picMkLst>
        </pc:picChg>
        <pc:picChg chg="add del mod ord">
          <ac:chgData name="Sly Nakkia" userId="d732f472-eda7-43d9-9034-52a3dc957b5d" providerId="ADAL" clId="{4F0C61EF-370A-440E-9901-18D1F628D126}" dt="2025-09-16T14:38:54.845" v="270"/>
          <ac:picMkLst>
            <pc:docMk/>
            <pc:sldMk cId="470426001" sldId="341"/>
            <ac:picMk id="15" creationId="{7E2F50DE-879C-3C7D-793D-6625D388FFEA}"/>
          </ac:picMkLst>
        </pc:picChg>
        <pc:picChg chg="add del mod">
          <ac:chgData name="Sly Nakkia" userId="d732f472-eda7-43d9-9034-52a3dc957b5d" providerId="ADAL" clId="{4F0C61EF-370A-440E-9901-18D1F628D126}" dt="2025-09-16T14:39:00.241" v="272"/>
          <ac:picMkLst>
            <pc:docMk/>
            <pc:sldMk cId="470426001" sldId="341"/>
            <ac:picMk id="16" creationId="{7CE25F02-C4B2-BF32-3C83-557D65C2EE03}"/>
          </ac:picMkLst>
        </pc:picChg>
        <pc:picChg chg="add del mod ord">
          <ac:chgData name="Sly Nakkia" userId="d732f472-eda7-43d9-9034-52a3dc957b5d" providerId="ADAL" clId="{4F0C61EF-370A-440E-9901-18D1F628D126}" dt="2025-09-16T14:39:10.094" v="273"/>
          <ac:picMkLst>
            <pc:docMk/>
            <pc:sldMk cId="470426001" sldId="341"/>
            <ac:picMk id="19" creationId="{D5D47D40-1C03-F734-3BBF-8415237E35E4}"/>
          </ac:picMkLst>
        </pc:picChg>
        <pc:picChg chg="add del mod">
          <ac:chgData name="Sly Nakkia" userId="d732f472-eda7-43d9-9034-52a3dc957b5d" providerId="ADAL" clId="{4F0C61EF-370A-440E-9901-18D1F628D126}" dt="2025-09-16T14:39:12.661" v="275"/>
          <ac:picMkLst>
            <pc:docMk/>
            <pc:sldMk cId="470426001" sldId="341"/>
            <ac:picMk id="20" creationId="{A3759C49-A3F7-A8F9-6658-BA13EFC2E362}"/>
          </ac:picMkLst>
        </pc:picChg>
        <pc:picChg chg="add del mod ord">
          <ac:chgData name="Sly Nakkia" userId="d732f472-eda7-43d9-9034-52a3dc957b5d" providerId="ADAL" clId="{4F0C61EF-370A-440E-9901-18D1F628D126}" dt="2025-09-16T14:39:31.772" v="276"/>
          <ac:picMkLst>
            <pc:docMk/>
            <pc:sldMk cId="470426001" sldId="341"/>
            <ac:picMk id="23" creationId="{7753B2FC-62BA-45A8-8CD7-0D8A672F1FA8}"/>
          </ac:picMkLst>
        </pc:picChg>
        <pc:picChg chg="add mod">
          <ac:chgData name="Sly Nakkia" userId="d732f472-eda7-43d9-9034-52a3dc957b5d" providerId="ADAL" clId="{4F0C61EF-370A-440E-9901-18D1F628D126}" dt="2025-09-16T14:39:31.772" v="276"/>
          <ac:picMkLst>
            <pc:docMk/>
            <pc:sldMk cId="470426001" sldId="341"/>
            <ac:picMk id="24" creationId="{544EDA8B-40DD-2195-4861-15E88F4BD1D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Disston Academy’s Title I 2025-26 Budget</a:t>
            </a:r>
          </a:p>
          <a:p>
            <a:pPr>
              <a:defRPr/>
            </a:pPr>
            <a:endParaRPr lang="en-US"/>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77F-4989-A067-CD3E806BD72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77F-4989-A067-CD3E806BD72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77F-4989-A067-CD3E806BD72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77F-4989-A067-CD3E806BD72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5BB-4DDB-BD8E-F7E2B253F4A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Family Engagement</c:v>
                </c:pt>
                <c:pt idx="1">
                  <c:v>Classroom materials </c:v>
                </c:pt>
                <c:pt idx="2">
                  <c:v>Paraprofessional</c:v>
                </c:pt>
                <c:pt idx="3">
                  <c:v>Supplemental Hours for Parent Community Liaison</c:v>
                </c:pt>
                <c:pt idx="4">
                  <c:v>Data Analysis</c:v>
                </c:pt>
              </c:strCache>
            </c:strRef>
          </c:cat>
          <c:val>
            <c:numRef>
              <c:f>Sheet1!$B$2:$B$6</c:f>
              <c:numCache>
                <c:formatCode>#,##0</c:formatCode>
                <c:ptCount val="5"/>
                <c:pt idx="0">
                  <c:v>1547.29</c:v>
                </c:pt>
                <c:pt idx="1">
                  <c:v>927.12</c:v>
                </c:pt>
                <c:pt idx="2">
                  <c:v>3808.86</c:v>
                </c:pt>
                <c:pt idx="3" formatCode="#,##0.00">
                  <c:v>3472.88</c:v>
                </c:pt>
                <c:pt idx="4">
                  <c:v>16635</c:v>
                </c:pt>
              </c:numCache>
            </c:numRef>
          </c:val>
          <c:extLst>
            <c:ext xmlns:c16="http://schemas.microsoft.com/office/drawing/2014/chart" uri="{C3380CC4-5D6E-409C-BE32-E72D297353CC}">
              <c16:uniqueId val="{00000000-869E-45D7-B505-AA4325998B9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319D33-F1E2-4CFA-99DC-BBF3F486E071}"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26F55D89-EE2B-4FFF-91F1-4A3A15B529FB}">
      <dgm:prSet/>
      <dgm:spPr/>
      <dgm:t>
        <a:bodyPr/>
        <a:lstStyle/>
        <a:p>
          <a:r>
            <a:rPr lang="en-US"/>
            <a:t>Title I is the </a:t>
          </a:r>
          <a:r>
            <a:rPr lang="en-US" b="1"/>
            <a:t>largest</a:t>
          </a:r>
          <a:r>
            <a:rPr lang="en-US"/>
            <a:t> federal assistance program for our nation’s schools.</a:t>
          </a:r>
        </a:p>
      </dgm:t>
    </dgm:pt>
    <dgm:pt modelId="{7F81529D-524F-44E1-AFFB-FA244DED1833}" type="parTrans" cxnId="{372DE8EE-5428-4407-BFC4-FE8E63C13972}">
      <dgm:prSet/>
      <dgm:spPr/>
      <dgm:t>
        <a:bodyPr/>
        <a:lstStyle/>
        <a:p>
          <a:endParaRPr lang="en-US"/>
        </a:p>
      </dgm:t>
    </dgm:pt>
    <dgm:pt modelId="{413D75CE-8DC6-47AC-9D1A-1223D980C991}" type="sibTrans" cxnId="{372DE8EE-5428-4407-BFC4-FE8E63C13972}">
      <dgm:prSet/>
      <dgm:spPr/>
      <dgm:t>
        <a:bodyPr/>
        <a:lstStyle/>
        <a:p>
          <a:endParaRPr lang="en-US"/>
        </a:p>
      </dgm:t>
    </dgm:pt>
    <dgm:pt modelId="{47BA3238-F942-4D15-89C5-3258465F9C8B}">
      <dgm:prSet/>
      <dgm:spPr/>
      <dgm:t>
        <a:bodyPr/>
        <a:lstStyle/>
        <a:p>
          <a:r>
            <a:rPr lang="en-US" dirty="0"/>
            <a:t>The program serves </a:t>
          </a:r>
          <a:r>
            <a:rPr lang="en-US" b="1" dirty="0"/>
            <a:t>99</a:t>
          </a:r>
          <a:r>
            <a:rPr lang="en-US" dirty="0"/>
            <a:t> schools in Pinellas County including eligible students in </a:t>
          </a:r>
          <a:r>
            <a:rPr lang="en-US" b="1" dirty="0"/>
            <a:t>39</a:t>
          </a:r>
          <a:r>
            <a:rPr lang="en-US" dirty="0"/>
            <a:t> non-public schools.</a:t>
          </a:r>
        </a:p>
      </dgm:t>
    </dgm:pt>
    <dgm:pt modelId="{CDFF8802-B71D-4531-9D0D-3C49B729BE04}" type="parTrans" cxnId="{78D61F68-E475-4A9D-9107-7C2C75093D7D}">
      <dgm:prSet/>
      <dgm:spPr/>
      <dgm:t>
        <a:bodyPr/>
        <a:lstStyle/>
        <a:p>
          <a:endParaRPr lang="en-US"/>
        </a:p>
      </dgm:t>
    </dgm:pt>
    <dgm:pt modelId="{8FE86AEA-97B0-4E67-B0C3-94CD11D9636C}" type="sibTrans" cxnId="{78D61F68-E475-4A9D-9107-7C2C75093D7D}">
      <dgm:prSet/>
      <dgm:spPr/>
      <dgm:t>
        <a:bodyPr/>
        <a:lstStyle/>
        <a:p>
          <a:endParaRPr lang="en-US"/>
        </a:p>
      </dgm:t>
    </dgm:pt>
    <dgm:pt modelId="{27524585-0A0E-4433-A9C0-941A8BE4982C}">
      <dgm:prSet/>
      <dgm:spPr/>
      <dgm:t>
        <a:bodyPr/>
        <a:lstStyle/>
        <a:p>
          <a:r>
            <a:rPr lang="en-US"/>
            <a:t>The Title l goal is that</a:t>
          </a:r>
          <a:r>
            <a:rPr lang="en-US" b="0" i="0"/>
            <a:t> </a:t>
          </a:r>
          <a:r>
            <a:rPr lang="en-US" b="1" i="0"/>
            <a:t>every</a:t>
          </a:r>
          <a:r>
            <a:rPr lang="en-US" i="0"/>
            <a:t> student achieves </a:t>
          </a:r>
          <a:r>
            <a:rPr lang="en-US" b="1" i="0"/>
            <a:t>high</a:t>
          </a:r>
          <a:r>
            <a:rPr lang="en-US" i="0"/>
            <a:t> levels of academic proficiency.</a:t>
          </a:r>
          <a:endParaRPr lang="en-US"/>
        </a:p>
      </dgm:t>
    </dgm:pt>
    <dgm:pt modelId="{FEB74A17-62E7-4653-BF86-80C35A141BCD}" type="parTrans" cxnId="{B1196E55-2FED-43AF-BEE9-050B40444703}">
      <dgm:prSet/>
      <dgm:spPr/>
      <dgm:t>
        <a:bodyPr/>
        <a:lstStyle/>
        <a:p>
          <a:endParaRPr lang="en-US"/>
        </a:p>
      </dgm:t>
    </dgm:pt>
    <dgm:pt modelId="{EF822A67-250D-4721-9021-95AA7B611C98}" type="sibTrans" cxnId="{B1196E55-2FED-43AF-BEE9-050B40444703}">
      <dgm:prSet/>
      <dgm:spPr/>
      <dgm:t>
        <a:bodyPr/>
        <a:lstStyle/>
        <a:p>
          <a:endParaRPr lang="en-US"/>
        </a:p>
      </dgm:t>
    </dgm:pt>
    <dgm:pt modelId="{824D7B19-DA98-4998-BEB1-987E4465B20E}" type="pres">
      <dgm:prSet presAssocID="{50319D33-F1E2-4CFA-99DC-BBF3F486E071}" presName="outerComposite" presStyleCnt="0">
        <dgm:presLayoutVars>
          <dgm:chMax val="5"/>
          <dgm:dir/>
          <dgm:resizeHandles val="exact"/>
        </dgm:presLayoutVars>
      </dgm:prSet>
      <dgm:spPr/>
    </dgm:pt>
    <dgm:pt modelId="{37245F2A-B7B8-43B1-8272-6717F3B3791E}" type="pres">
      <dgm:prSet presAssocID="{50319D33-F1E2-4CFA-99DC-BBF3F486E071}" presName="dummyMaxCanvas" presStyleCnt="0">
        <dgm:presLayoutVars/>
      </dgm:prSet>
      <dgm:spPr/>
    </dgm:pt>
    <dgm:pt modelId="{1218B14B-1A82-4ACE-8E9D-EC88EEE4A8B7}" type="pres">
      <dgm:prSet presAssocID="{50319D33-F1E2-4CFA-99DC-BBF3F486E071}" presName="ThreeNodes_1" presStyleLbl="node1" presStyleIdx="0" presStyleCnt="3">
        <dgm:presLayoutVars>
          <dgm:bulletEnabled val="1"/>
        </dgm:presLayoutVars>
      </dgm:prSet>
      <dgm:spPr/>
    </dgm:pt>
    <dgm:pt modelId="{0774B8CE-73FF-4ACA-8469-045E51A8677D}" type="pres">
      <dgm:prSet presAssocID="{50319D33-F1E2-4CFA-99DC-BBF3F486E071}" presName="ThreeNodes_2" presStyleLbl="node1" presStyleIdx="1" presStyleCnt="3" custLinFactNeighborX="-134" custLinFactNeighborY="-1704">
        <dgm:presLayoutVars>
          <dgm:bulletEnabled val="1"/>
        </dgm:presLayoutVars>
      </dgm:prSet>
      <dgm:spPr/>
    </dgm:pt>
    <dgm:pt modelId="{79C125BD-2D8A-41E9-A02C-3E423DD85819}" type="pres">
      <dgm:prSet presAssocID="{50319D33-F1E2-4CFA-99DC-BBF3F486E071}" presName="ThreeNodes_3" presStyleLbl="node1" presStyleIdx="2" presStyleCnt="3" custLinFactNeighborX="-1625" custLinFactNeighborY="-10080">
        <dgm:presLayoutVars>
          <dgm:bulletEnabled val="1"/>
        </dgm:presLayoutVars>
      </dgm:prSet>
      <dgm:spPr/>
    </dgm:pt>
    <dgm:pt modelId="{E419F3D1-27E7-4013-83B3-200A6CF9783C}" type="pres">
      <dgm:prSet presAssocID="{50319D33-F1E2-4CFA-99DC-BBF3F486E071}" presName="ThreeConn_1-2" presStyleLbl="fgAccFollowNode1" presStyleIdx="0" presStyleCnt="2">
        <dgm:presLayoutVars>
          <dgm:bulletEnabled val="1"/>
        </dgm:presLayoutVars>
      </dgm:prSet>
      <dgm:spPr/>
    </dgm:pt>
    <dgm:pt modelId="{00EDFB36-A946-4C73-886A-C5334815E17E}" type="pres">
      <dgm:prSet presAssocID="{50319D33-F1E2-4CFA-99DC-BBF3F486E071}" presName="ThreeConn_2-3" presStyleLbl="fgAccFollowNode1" presStyleIdx="1" presStyleCnt="2">
        <dgm:presLayoutVars>
          <dgm:bulletEnabled val="1"/>
        </dgm:presLayoutVars>
      </dgm:prSet>
      <dgm:spPr/>
    </dgm:pt>
    <dgm:pt modelId="{3C501D5C-A9A7-4324-B70A-7307BE855999}" type="pres">
      <dgm:prSet presAssocID="{50319D33-F1E2-4CFA-99DC-BBF3F486E071}" presName="ThreeNodes_1_text" presStyleLbl="node1" presStyleIdx="2" presStyleCnt="3">
        <dgm:presLayoutVars>
          <dgm:bulletEnabled val="1"/>
        </dgm:presLayoutVars>
      </dgm:prSet>
      <dgm:spPr/>
    </dgm:pt>
    <dgm:pt modelId="{E17BC4E1-BF0B-43D9-927D-E0E61844353A}" type="pres">
      <dgm:prSet presAssocID="{50319D33-F1E2-4CFA-99DC-BBF3F486E071}" presName="ThreeNodes_2_text" presStyleLbl="node1" presStyleIdx="2" presStyleCnt="3">
        <dgm:presLayoutVars>
          <dgm:bulletEnabled val="1"/>
        </dgm:presLayoutVars>
      </dgm:prSet>
      <dgm:spPr/>
    </dgm:pt>
    <dgm:pt modelId="{CB6FC181-F80F-4AEA-994F-984046E23490}" type="pres">
      <dgm:prSet presAssocID="{50319D33-F1E2-4CFA-99DC-BBF3F486E071}" presName="ThreeNodes_3_text" presStyleLbl="node1" presStyleIdx="2" presStyleCnt="3">
        <dgm:presLayoutVars>
          <dgm:bulletEnabled val="1"/>
        </dgm:presLayoutVars>
      </dgm:prSet>
      <dgm:spPr/>
    </dgm:pt>
  </dgm:ptLst>
  <dgm:cxnLst>
    <dgm:cxn modelId="{B9187604-B661-4263-BB58-5573CC9DD006}" type="presOf" srcId="{413D75CE-8DC6-47AC-9D1A-1223D980C991}" destId="{E419F3D1-27E7-4013-83B3-200A6CF9783C}" srcOrd="0" destOrd="0" presId="urn:microsoft.com/office/officeart/2005/8/layout/vProcess5"/>
    <dgm:cxn modelId="{BC8AE940-BA19-4BA9-9585-D6EA827BD6EB}" type="presOf" srcId="{8FE86AEA-97B0-4E67-B0C3-94CD11D9636C}" destId="{00EDFB36-A946-4C73-886A-C5334815E17E}" srcOrd="0" destOrd="0" presId="urn:microsoft.com/office/officeart/2005/8/layout/vProcess5"/>
    <dgm:cxn modelId="{78D61F68-E475-4A9D-9107-7C2C75093D7D}" srcId="{50319D33-F1E2-4CFA-99DC-BBF3F486E071}" destId="{47BA3238-F942-4D15-89C5-3258465F9C8B}" srcOrd="1" destOrd="0" parTransId="{CDFF8802-B71D-4531-9D0D-3C49B729BE04}" sibTransId="{8FE86AEA-97B0-4E67-B0C3-94CD11D9636C}"/>
    <dgm:cxn modelId="{DDED0A71-24F9-43C6-BB10-2CABC923673A}" type="presOf" srcId="{50319D33-F1E2-4CFA-99DC-BBF3F486E071}" destId="{824D7B19-DA98-4998-BEB1-987E4465B20E}" srcOrd="0" destOrd="0" presId="urn:microsoft.com/office/officeart/2005/8/layout/vProcess5"/>
    <dgm:cxn modelId="{B1196E55-2FED-43AF-BEE9-050B40444703}" srcId="{50319D33-F1E2-4CFA-99DC-BBF3F486E071}" destId="{27524585-0A0E-4433-A9C0-941A8BE4982C}" srcOrd="2" destOrd="0" parTransId="{FEB74A17-62E7-4653-BF86-80C35A141BCD}" sibTransId="{EF822A67-250D-4721-9021-95AA7B611C98}"/>
    <dgm:cxn modelId="{C4E9DC7A-6ECF-4A73-90E9-95959975A515}" type="presOf" srcId="{26F55D89-EE2B-4FFF-91F1-4A3A15B529FB}" destId="{3C501D5C-A9A7-4324-B70A-7307BE855999}" srcOrd="1" destOrd="0" presId="urn:microsoft.com/office/officeart/2005/8/layout/vProcess5"/>
    <dgm:cxn modelId="{DBE140AA-0946-42C5-8246-62D64BB15E34}" type="presOf" srcId="{47BA3238-F942-4D15-89C5-3258465F9C8B}" destId="{E17BC4E1-BF0B-43D9-927D-E0E61844353A}" srcOrd="1" destOrd="0" presId="urn:microsoft.com/office/officeart/2005/8/layout/vProcess5"/>
    <dgm:cxn modelId="{C2B9EDC2-5AD2-41C9-A99F-36330EA25FA2}" type="presOf" srcId="{27524585-0A0E-4433-A9C0-941A8BE4982C}" destId="{CB6FC181-F80F-4AEA-994F-984046E23490}" srcOrd="1" destOrd="0" presId="urn:microsoft.com/office/officeart/2005/8/layout/vProcess5"/>
    <dgm:cxn modelId="{8C704FC4-C747-4641-B521-AAB7E22D14A9}" type="presOf" srcId="{47BA3238-F942-4D15-89C5-3258465F9C8B}" destId="{0774B8CE-73FF-4ACA-8469-045E51A8677D}" srcOrd="0" destOrd="0" presId="urn:microsoft.com/office/officeart/2005/8/layout/vProcess5"/>
    <dgm:cxn modelId="{62006AE1-27CB-4F48-AC1B-C1B1C37E8CDA}" type="presOf" srcId="{27524585-0A0E-4433-A9C0-941A8BE4982C}" destId="{79C125BD-2D8A-41E9-A02C-3E423DD85819}" srcOrd="0" destOrd="0" presId="urn:microsoft.com/office/officeart/2005/8/layout/vProcess5"/>
    <dgm:cxn modelId="{515C8CEB-5DBA-4678-8338-DCA4EBE1AFFA}" type="presOf" srcId="{26F55D89-EE2B-4FFF-91F1-4A3A15B529FB}" destId="{1218B14B-1A82-4ACE-8E9D-EC88EEE4A8B7}" srcOrd="0" destOrd="0" presId="urn:microsoft.com/office/officeart/2005/8/layout/vProcess5"/>
    <dgm:cxn modelId="{372DE8EE-5428-4407-BFC4-FE8E63C13972}" srcId="{50319D33-F1E2-4CFA-99DC-BBF3F486E071}" destId="{26F55D89-EE2B-4FFF-91F1-4A3A15B529FB}" srcOrd="0" destOrd="0" parTransId="{7F81529D-524F-44E1-AFFB-FA244DED1833}" sibTransId="{413D75CE-8DC6-47AC-9D1A-1223D980C991}"/>
    <dgm:cxn modelId="{E26F07A4-B8AC-49BA-86E2-F4F7FD98A68B}" type="presParOf" srcId="{824D7B19-DA98-4998-BEB1-987E4465B20E}" destId="{37245F2A-B7B8-43B1-8272-6717F3B3791E}" srcOrd="0" destOrd="0" presId="urn:microsoft.com/office/officeart/2005/8/layout/vProcess5"/>
    <dgm:cxn modelId="{E218B506-2238-4D38-B8A6-1F7267B27548}" type="presParOf" srcId="{824D7B19-DA98-4998-BEB1-987E4465B20E}" destId="{1218B14B-1A82-4ACE-8E9D-EC88EEE4A8B7}" srcOrd="1" destOrd="0" presId="urn:microsoft.com/office/officeart/2005/8/layout/vProcess5"/>
    <dgm:cxn modelId="{14DAED54-A958-463B-8D88-989A5E0324DF}" type="presParOf" srcId="{824D7B19-DA98-4998-BEB1-987E4465B20E}" destId="{0774B8CE-73FF-4ACA-8469-045E51A8677D}" srcOrd="2" destOrd="0" presId="urn:microsoft.com/office/officeart/2005/8/layout/vProcess5"/>
    <dgm:cxn modelId="{3D48B23E-8940-48D3-BB8B-5A50D0015DEC}" type="presParOf" srcId="{824D7B19-DA98-4998-BEB1-987E4465B20E}" destId="{79C125BD-2D8A-41E9-A02C-3E423DD85819}" srcOrd="3" destOrd="0" presId="urn:microsoft.com/office/officeart/2005/8/layout/vProcess5"/>
    <dgm:cxn modelId="{17E6F10C-E225-4787-8CDC-25EA0C710387}" type="presParOf" srcId="{824D7B19-DA98-4998-BEB1-987E4465B20E}" destId="{E419F3D1-27E7-4013-83B3-200A6CF9783C}" srcOrd="4" destOrd="0" presId="urn:microsoft.com/office/officeart/2005/8/layout/vProcess5"/>
    <dgm:cxn modelId="{9DEC3A8B-268F-4347-A605-516C94C55005}" type="presParOf" srcId="{824D7B19-DA98-4998-BEB1-987E4465B20E}" destId="{00EDFB36-A946-4C73-886A-C5334815E17E}" srcOrd="5" destOrd="0" presId="urn:microsoft.com/office/officeart/2005/8/layout/vProcess5"/>
    <dgm:cxn modelId="{D58B9A8C-0A1A-4910-95FB-F9BA91E79EB2}" type="presParOf" srcId="{824D7B19-DA98-4998-BEB1-987E4465B20E}" destId="{3C501D5C-A9A7-4324-B70A-7307BE855999}" srcOrd="6" destOrd="0" presId="urn:microsoft.com/office/officeart/2005/8/layout/vProcess5"/>
    <dgm:cxn modelId="{5F11A2A9-1EF0-4B4F-AFFE-8FFB36A87FB7}" type="presParOf" srcId="{824D7B19-DA98-4998-BEB1-987E4465B20E}" destId="{E17BC4E1-BF0B-43D9-927D-E0E61844353A}" srcOrd="7" destOrd="0" presId="urn:microsoft.com/office/officeart/2005/8/layout/vProcess5"/>
    <dgm:cxn modelId="{50759564-D312-4AE0-B8E1-0D5D12477595}" type="presParOf" srcId="{824D7B19-DA98-4998-BEB1-987E4465B20E}" destId="{CB6FC181-F80F-4AEA-994F-984046E23490}" srcOrd="8"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91D69F-26AA-40E2-BAA4-A4C236902175}"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EB9068DB-B619-46E9-8A9F-C5B5254D6185}">
      <dgm:prSet/>
      <dgm:spPr/>
      <dgm:t>
        <a:bodyPr/>
        <a:lstStyle/>
        <a:p>
          <a:r>
            <a:rPr lang="en-US"/>
            <a:t>Be</a:t>
          </a:r>
        </a:p>
      </dgm:t>
    </dgm:pt>
    <dgm:pt modelId="{6BE8667F-C812-4DD8-8A2D-A6EB240ED42B}" type="parTrans" cxnId="{EB427C13-F6E5-4EFD-8195-2718FA4D80DA}">
      <dgm:prSet/>
      <dgm:spPr/>
      <dgm:t>
        <a:bodyPr/>
        <a:lstStyle/>
        <a:p>
          <a:endParaRPr lang="en-US"/>
        </a:p>
      </dgm:t>
    </dgm:pt>
    <dgm:pt modelId="{96ABE640-CADC-47CD-9531-362225A15F03}" type="sibTrans" cxnId="{EB427C13-F6E5-4EFD-8195-2718FA4D80DA}">
      <dgm:prSet/>
      <dgm:spPr/>
      <dgm:t>
        <a:bodyPr/>
        <a:lstStyle/>
        <a:p>
          <a:endParaRPr lang="en-US"/>
        </a:p>
      </dgm:t>
    </dgm:pt>
    <dgm:pt modelId="{602B8A97-C866-4A71-A96E-7BA353D4B1A2}">
      <dgm:prSet/>
      <dgm:spPr/>
      <dgm:t>
        <a:bodyPr/>
        <a:lstStyle/>
        <a:p>
          <a:r>
            <a:rPr lang="en-US"/>
            <a:t>Be provided information on your child’s level of achievement on assessments in Reading/Language Arts, Writing, Mathematics, and Science. </a:t>
          </a:r>
        </a:p>
      </dgm:t>
    </dgm:pt>
    <dgm:pt modelId="{6033A48A-2C3D-42F9-B754-0DB6628D5E74}" type="parTrans" cxnId="{7B286EEA-10E7-47C7-84A1-AEEA00C72F8C}">
      <dgm:prSet/>
      <dgm:spPr/>
      <dgm:t>
        <a:bodyPr/>
        <a:lstStyle/>
        <a:p>
          <a:endParaRPr lang="en-US"/>
        </a:p>
      </dgm:t>
    </dgm:pt>
    <dgm:pt modelId="{AF0B0D1E-D80D-44A2-BDD5-60B06A2D3F28}" type="sibTrans" cxnId="{7B286EEA-10E7-47C7-84A1-AEEA00C72F8C}">
      <dgm:prSet/>
      <dgm:spPr/>
      <dgm:t>
        <a:bodyPr/>
        <a:lstStyle/>
        <a:p>
          <a:endParaRPr lang="en-US"/>
        </a:p>
      </dgm:t>
    </dgm:pt>
    <dgm:pt modelId="{B7FB80CA-207E-4DBD-AE42-6F17E39B2BD5}">
      <dgm:prSe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dirty="0"/>
        </a:p>
      </dgm:t>
    </dgm:pt>
    <dgm:pt modelId="{E6D3E141-6613-4572-AF12-7DC809006421}" type="parTrans" cxnId="{6E9E783F-5287-4D7C-9B73-F350FA8D1F40}">
      <dgm:prSet/>
      <dgm:spPr/>
      <dgm:t>
        <a:bodyPr/>
        <a:lstStyle/>
        <a:p>
          <a:endParaRPr lang="en-US"/>
        </a:p>
      </dgm:t>
    </dgm:pt>
    <dgm:pt modelId="{EDED52FE-01F5-417F-86DB-5534844CF01B}" type="sibTrans" cxnId="{6E9E783F-5287-4D7C-9B73-F350FA8D1F40}">
      <dgm:prSet/>
      <dgm:spPr/>
      <dgm:t>
        <a:bodyPr/>
        <a:lstStyle/>
        <a:p>
          <a:endParaRPr lang="en-US"/>
        </a:p>
      </dgm:t>
    </dgm:pt>
    <dgm:pt modelId="{8628DE50-7A2E-4F41-937D-D956C7E5E815}">
      <dgm:prSet/>
      <dgm:spPr/>
      <dgm:t>
        <a:bodyPr/>
        <a:lstStyle/>
        <a:p>
          <a:r>
            <a:rPr lang="en-US" dirty="0"/>
            <a:t>Request and receive information on the qualifications of your child’s teacher and supplemental personnel working with your child.</a:t>
          </a:r>
        </a:p>
      </dgm:t>
    </dgm:pt>
    <dgm:pt modelId="{55B3690F-8045-4CBD-B704-D8EB33FA581F}" type="parTrans" cxnId="{1B84777C-06D8-4762-BD6E-9B81F85CAA83}">
      <dgm:prSet/>
      <dgm:spPr/>
      <dgm:t>
        <a:bodyPr/>
        <a:lstStyle/>
        <a:p>
          <a:endParaRPr lang="en-US"/>
        </a:p>
      </dgm:t>
    </dgm:pt>
    <dgm:pt modelId="{609FDDE1-842B-4C0C-AE10-8C77AA45AC5A}" type="sibTrans" cxnId="{1B84777C-06D8-4762-BD6E-9B81F85CAA83}">
      <dgm:prSet/>
      <dgm:spPr/>
      <dgm:t>
        <a:bodyPr/>
        <a:lstStyle/>
        <a:p>
          <a:endParaRPr lang="en-US"/>
        </a:p>
      </dgm:t>
    </dgm:pt>
    <dgm:pt modelId="{CC35B4F0-DAC8-4E7D-9D8F-7B0DA389B262}">
      <dgm:prSet/>
      <dgm:spPr/>
      <dgm:t>
        <a:bodyPr/>
        <a:lstStyle/>
        <a:p>
          <a:r>
            <a:rPr lang="en-US"/>
            <a:t>Be</a:t>
          </a:r>
        </a:p>
      </dgm:t>
    </dgm:pt>
    <dgm:pt modelId="{ADE9DBE1-BF27-4C23-B2E8-1A8C1FF21832}" type="parTrans" cxnId="{AA727A01-6F48-41AB-AE9D-A5BEA04A03DE}">
      <dgm:prSet/>
      <dgm:spPr/>
      <dgm:t>
        <a:bodyPr/>
        <a:lstStyle/>
        <a:p>
          <a:endParaRPr lang="en-US"/>
        </a:p>
      </dgm:t>
    </dgm:pt>
    <dgm:pt modelId="{12DE42F1-A1D5-4F5F-B43E-F28C49FABA16}" type="sibTrans" cxnId="{AA727A01-6F48-41AB-AE9D-A5BEA04A03DE}">
      <dgm:prSet/>
      <dgm:spPr/>
      <dgm:t>
        <a:bodyPr/>
        <a:lstStyle/>
        <a:p>
          <a:endParaRPr lang="en-US"/>
        </a:p>
      </dgm:t>
    </dgm:pt>
    <dgm:pt modelId="{C33317C1-821B-4AE2-814D-306AC48CB2B3}">
      <dgm:prSet/>
      <dgm:spPr/>
      <dgm:t>
        <a:bodyPr/>
        <a:lstStyle/>
        <a:p>
          <a:r>
            <a:rPr lang="en-US" dirty="0"/>
            <a:t>Be notified of non-highly qualified or out-of-field teachers at the school. </a:t>
          </a:r>
        </a:p>
      </dgm:t>
    </dgm:pt>
    <dgm:pt modelId="{544CC9BD-FAB7-4034-9E6E-EECD36731CD6}" type="parTrans" cxnId="{1867F48F-B0EE-4BCF-AA93-09328A8C513F}">
      <dgm:prSet/>
      <dgm:spPr/>
      <dgm:t>
        <a:bodyPr/>
        <a:lstStyle/>
        <a:p>
          <a:endParaRPr lang="en-US"/>
        </a:p>
      </dgm:t>
    </dgm:pt>
    <dgm:pt modelId="{9A31F976-0505-4A16-B1D5-4472587A0ADF}" type="sibTrans" cxnId="{1867F48F-B0EE-4BCF-AA93-09328A8C513F}">
      <dgm:prSet/>
      <dgm:spPr/>
      <dgm:t>
        <a:bodyPr/>
        <a:lstStyle/>
        <a:p>
          <a:endParaRPr lang="en-US"/>
        </a:p>
      </dgm:t>
    </dgm:pt>
    <dgm:pt modelId="{D5547973-4AC7-4503-B1CD-3EB6A74061E2}">
      <dgm:prSet/>
      <dgm:spPr/>
      <dgm:t>
        <a:bodyPr/>
        <a:lstStyle/>
        <a:p>
          <a:r>
            <a:rPr lang="en-US"/>
            <a:t>Be</a:t>
          </a:r>
        </a:p>
      </dgm:t>
    </dgm:pt>
    <dgm:pt modelId="{E6744DD8-D6F0-4B90-ABDB-3343D0469B80}" type="parTrans" cxnId="{7E26D529-DA12-4A46-9FD4-FC182514FD92}">
      <dgm:prSet/>
      <dgm:spPr/>
      <dgm:t>
        <a:bodyPr/>
        <a:lstStyle/>
        <a:p>
          <a:endParaRPr lang="en-US"/>
        </a:p>
      </dgm:t>
    </dgm:pt>
    <dgm:pt modelId="{DE000BD1-1B9A-4E02-8181-092AC3F04437}" type="sibTrans" cxnId="{7E26D529-DA12-4A46-9FD4-FC182514FD92}">
      <dgm:prSet/>
      <dgm:spPr/>
      <dgm:t>
        <a:bodyPr/>
        <a:lstStyle/>
        <a:p>
          <a:endParaRPr lang="en-US"/>
        </a:p>
      </dgm:t>
    </dgm:pt>
    <dgm:pt modelId="{46D627AF-1BD2-4786-AF31-BA9F851D02A0}">
      <dgm:prSet/>
      <dgm:spPr/>
      <dgm:t>
        <a:bodyPr/>
        <a:lstStyle/>
        <a:p>
          <a:r>
            <a:rPr lang="en-US" dirty="0"/>
            <a:t>Be informed if your child is taught by a non-highly qualified teacher for four or more consecutive weeks.</a:t>
          </a:r>
        </a:p>
      </dgm:t>
    </dgm:pt>
    <dgm:pt modelId="{F33019CE-2CEF-4293-904E-ED8739862F47}" type="parTrans" cxnId="{AAE3A63E-4EAA-4274-9FBE-6F03E8CA2DCB}">
      <dgm:prSet/>
      <dgm:spPr/>
      <dgm:t>
        <a:bodyPr/>
        <a:lstStyle/>
        <a:p>
          <a:endParaRPr lang="en-US"/>
        </a:p>
      </dgm:t>
    </dgm:pt>
    <dgm:pt modelId="{C486B893-FAC3-4641-BC67-780419439DBA}" type="sibTrans" cxnId="{AAE3A63E-4EAA-4274-9FBE-6F03E8CA2DCB}">
      <dgm:prSet/>
      <dgm:spPr/>
      <dgm:t>
        <a:bodyPr/>
        <a:lstStyle/>
        <a:p>
          <a:endParaRPr lang="en-US"/>
        </a:p>
      </dgm:t>
    </dgm:pt>
    <dgm:pt modelId="{C70EEDD3-997F-40F8-A3C4-0A420ECDB8D4}" type="pres">
      <dgm:prSet presAssocID="{F991D69F-26AA-40E2-BAA4-A4C236902175}" presName="Name0" presStyleCnt="0">
        <dgm:presLayoutVars>
          <dgm:dir/>
          <dgm:animLvl val="lvl"/>
          <dgm:resizeHandles val="exact"/>
        </dgm:presLayoutVars>
      </dgm:prSet>
      <dgm:spPr/>
    </dgm:pt>
    <dgm:pt modelId="{A69A78BB-89B0-4446-A13D-D858DEAEDA43}" type="pres">
      <dgm:prSet presAssocID="{EB9068DB-B619-46E9-8A9F-C5B5254D6185}" presName="linNode" presStyleCnt="0"/>
      <dgm:spPr/>
    </dgm:pt>
    <dgm:pt modelId="{0D6CA68F-E5ED-454D-B1FE-5DF71F8AC0B3}" type="pres">
      <dgm:prSet presAssocID="{EB9068DB-B619-46E9-8A9F-C5B5254D6185}" presName="parentText" presStyleLbl="solidFgAcc1" presStyleIdx="0" presStyleCnt="4">
        <dgm:presLayoutVars>
          <dgm:chMax val="1"/>
          <dgm:bulletEnabled/>
        </dgm:presLayoutVars>
      </dgm:prSet>
      <dgm:spPr/>
    </dgm:pt>
    <dgm:pt modelId="{495D83E3-DED0-4A09-B1A5-7DF0289802D2}" type="pres">
      <dgm:prSet presAssocID="{EB9068DB-B619-46E9-8A9F-C5B5254D6185}" presName="descendantText" presStyleLbl="alignNode1" presStyleIdx="0" presStyleCnt="4" custLinFactNeighborX="-773" custLinFactNeighborY="2631">
        <dgm:presLayoutVars>
          <dgm:bulletEnabled/>
        </dgm:presLayoutVars>
      </dgm:prSet>
      <dgm:spPr/>
    </dgm:pt>
    <dgm:pt modelId="{AAC02A95-D2CF-45E6-856F-C7C251476081}" type="pres">
      <dgm:prSet presAssocID="{96ABE640-CADC-47CD-9531-362225A15F03}" presName="sp" presStyleCnt="0"/>
      <dgm:spPr/>
    </dgm:pt>
    <dgm:pt modelId="{0CD99A73-9B41-4B56-977A-A6C4CD382237}" type="pres">
      <dgm:prSet presAssocID="{B7FB80CA-207E-4DBD-AE42-6F17E39B2BD5}" presName="linNode" presStyleCnt="0"/>
      <dgm:spPr/>
    </dgm:pt>
    <dgm:pt modelId="{418EEE20-A6D0-4CA4-A333-3B9C7168175F}" type="pres">
      <dgm:prSet presAssocID="{B7FB80CA-207E-4DBD-AE42-6F17E39B2BD5}" presName="parentText" presStyleLbl="solidFgAcc1" presStyleIdx="1" presStyleCnt="4" custLinFactNeighborX="0" custLinFactNeighborY="-1225">
        <dgm:presLayoutVars>
          <dgm:chMax val="1"/>
          <dgm:bulletEnabled/>
        </dgm:presLayoutVars>
      </dgm:prSet>
      <dgm:spPr/>
    </dgm:pt>
    <dgm:pt modelId="{8DDCC77A-DAE7-4E12-8E4E-66D8D2811F46}" type="pres">
      <dgm:prSet presAssocID="{B7FB80CA-207E-4DBD-AE42-6F17E39B2BD5}" presName="descendantText" presStyleLbl="alignNode1" presStyleIdx="1" presStyleCnt="4">
        <dgm:presLayoutVars>
          <dgm:bulletEnabled/>
        </dgm:presLayoutVars>
      </dgm:prSet>
      <dgm:spPr/>
    </dgm:pt>
    <dgm:pt modelId="{92E48405-BF4C-40B8-A21B-BFEA69758B11}" type="pres">
      <dgm:prSet presAssocID="{EDED52FE-01F5-417F-86DB-5534844CF01B}" presName="sp" presStyleCnt="0"/>
      <dgm:spPr/>
    </dgm:pt>
    <dgm:pt modelId="{6BC4B9B7-0B98-430B-89EC-353435B80FC5}" type="pres">
      <dgm:prSet presAssocID="{CC35B4F0-DAC8-4E7D-9D8F-7B0DA389B262}" presName="linNode" presStyleCnt="0"/>
      <dgm:spPr/>
    </dgm:pt>
    <dgm:pt modelId="{2976F985-A2C3-4C59-B8B1-C49C001F0CE6}" type="pres">
      <dgm:prSet presAssocID="{CC35B4F0-DAC8-4E7D-9D8F-7B0DA389B262}" presName="parentText" presStyleLbl="solidFgAcc1" presStyleIdx="2" presStyleCnt="4">
        <dgm:presLayoutVars>
          <dgm:chMax val="1"/>
          <dgm:bulletEnabled/>
        </dgm:presLayoutVars>
      </dgm:prSet>
      <dgm:spPr/>
    </dgm:pt>
    <dgm:pt modelId="{C6B89B84-C18F-47A6-A131-B47C2BF3021C}" type="pres">
      <dgm:prSet presAssocID="{CC35B4F0-DAC8-4E7D-9D8F-7B0DA389B262}" presName="descendantText" presStyleLbl="alignNode1" presStyleIdx="2" presStyleCnt="4" custScaleY="93840" custLinFactNeighborX="0" custLinFactNeighborY="-6080">
        <dgm:presLayoutVars>
          <dgm:bulletEnabled/>
        </dgm:presLayoutVars>
      </dgm:prSet>
      <dgm:spPr/>
    </dgm:pt>
    <dgm:pt modelId="{C57FF7B9-8699-4E73-9E19-F91932A7F653}" type="pres">
      <dgm:prSet presAssocID="{12DE42F1-A1D5-4F5F-B43E-F28C49FABA16}" presName="sp" presStyleCnt="0"/>
      <dgm:spPr/>
    </dgm:pt>
    <dgm:pt modelId="{F3934318-E3BF-4AA9-9516-FE7B443555B9}" type="pres">
      <dgm:prSet presAssocID="{D5547973-4AC7-4503-B1CD-3EB6A74061E2}" presName="linNode" presStyleCnt="0"/>
      <dgm:spPr/>
    </dgm:pt>
    <dgm:pt modelId="{9653E162-1CC2-459B-BC79-3404DE926644}" type="pres">
      <dgm:prSet presAssocID="{D5547973-4AC7-4503-B1CD-3EB6A74061E2}" presName="parentText" presStyleLbl="solidFgAcc1" presStyleIdx="3" presStyleCnt="4">
        <dgm:presLayoutVars>
          <dgm:chMax val="1"/>
          <dgm:bulletEnabled/>
        </dgm:presLayoutVars>
      </dgm:prSet>
      <dgm:spPr/>
    </dgm:pt>
    <dgm:pt modelId="{43479D59-0A6C-4FC2-972B-04822DD5D18A}" type="pres">
      <dgm:prSet presAssocID="{D5547973-4AC7-4503-B1CD-3EB6A74061E2}" presName="descendantText" presStyleLbl="alignNode1" presStyleIdx="3" presStyleCnt="4" custScaleY="116585" custLinFactNeighborX="1256" custLinFactNeighborY="-9000">
        <dgm:presLayoutVars>
          <dgm:bulletEnabled/>
        </dgm:presLayoutVars>
      </dgm:prSet>
      <dgm:spPr/>
    </dgm:pt>
  </dgm:ptLst>
  <dgm:cxnLst>
    <dgm:cxn modelId="{AA727A01-6F48-41AB-AE9D-A5BEA04A03DE}" srcId="{F991D69F-26AA-40E2-BAA4-A4C236902175}" destId="{CC35B4F0-DAC8-4E7D-9D8F-7B0DA389B262}" srcOrd="2" destOrd="0" parTransId="{ADE9DBE1-BF27-4C23-B2E8-1A8C1FF21832}" sibTransId="{12DE42F1-A1D5-4F5F-B43E-F28C49FABA16}"/>
    <dgm:cxn modelId="{E635E411-9ACA-4490-A217-DB70B05A2F45}" type="presOf" srcId="{CC35B4F0-DAC8-4E7D-9D8F-7B0DA389B262}" destId="{2976F985-A2C3-4C59-B8B1-C49C001F0CE6}" srcOrd="0" destOrd="0" presId="urn:microsoft.com/office/officeart/2016/7/layout/VerticalHollowActionList"/>
    <dgm:cxn modelId="{EB427C13-F6E5-4EFD-8195-2718FA4D80DA}" srcId="{F991D69F-26AA-40E2-BAA4-A4C236902175}" destId="{EB9068DB-B619-46E9-8A9F-C5B5254D6185}" srcOrd="0" destOrd="0" parTransId="{6BE8667F-C812-4DD8-8A2D-A6EB240ED42B}" sibTransId="{96ABE640-CADC-47CD-9531-362225A15F03}"/>
    <dgm:cxn modelId="{C3B7531D-70BE-413B-9E1D-65D8DC5C6C27}" type="presOf" srcId="{EB9068DB-B619-46E9-8A9F-C5B5254D6185}" destId="{0D6CA68F-E5ED-454D-B1FE-5DF71F8AC0B3}" srcOrd="0" destOrd="0" presId="urn:microsoft.com/office/officeart/2016/7/layout/VerticalHollowActionList"/>
    <dgm:cxn modelId="{7E26D529-DA12-4A46-9FD4-FC182514FD92}" srcId="{F991D69F-26AA-40E2-BAA4-A4C236902175}" destId="{D5547973-4AC7-4503-B1CD-3EB6A74061E2}" srcOrd="3" destOrd="0" parTransId="{E6744DD8-D6F0-4B90-ABDB-3343D0469B80}" sibTransId="{DE000BD1-1B9A-4E02-8181-092AC3F04437}"/>
    <dgm:cxn modelId="{148D4D30-48D2-4BF8-86CF-CD3B07D73028}" type="presOf" srcId="{D5547973-4AC7-4503-B1CD-3EB6A74061E2}" destId="{9653E162-1CC2-459B-BC79-3404DE926644}" srcOrd="0" destOrd="0" presId="urn:microsoft.com/office/officeart/2016/7/layout/VerticalHollowActionList"/>
    <dgm:cxn modelId="{AAE3A63E-4EAA-4274-9FBE-6F03E8CA2DCB}" srcId="{D5547973-4AC7-4503-B1CD-3EB6A74061E2}" destId="{46D627AF-1BD2-4786-AF31-BA9F851D02A0}" srcOrd="0" destOrd="0" parTransId="{F33019CE-2CEF-4293-904E-ED8739862F47}" sibTransId="{C486B893-FAC3-4641-BC67-780419439DBA}"/>
    <dgm:cxn modelId="{6E9E783F-5287-4D7C-9B73-F350FA8D1F40}" srcId="{F991D69F-26AA-40E2-BAA4-A4C236902175}" destId="{B7FB80CA-207E-4DBD-AE42-6F17E39B2BD5}" srcOrd="1" destOrd="0" parTransId="{E6D3E141-6613-4572-AF12-7DC809006421}" sibTransId="{EDED52FE-01F5-417F-86DB-5534844CF01B}"/>
    <dgm:cxn modelId="{4462177C-91EE-4577-AAFB-BA6B09CA72ED}" type="presOf" srcId="{602B8A97-C866-4A71-A96E-7BA353D4B1A2}" destId="{495D83E3-DED0-4A09-B1A5-7DF0289802D2}" srcOrd="0" destOrd="0" presId="urn:microsoft.com/office/officeart/2016/7/layout/VerticalHollowActionList"/>
    <dgm:cxn modelId="{1B84777C-06D8-4762-BD6E-9B81F85CAA83}" srcId="{B7FB80CA-207E-4DBD-AE42-6F17E39B2BD5}" destId="{8628DE50-7A2E-4F41-937D-D956C7E5E815}" srcOrd="0" destOrd="0" parTransId="{55B3690F-8045-4CBD-B704-D8EB33FA581F}" sibTransId="{609FDDE1-842B-4C0C-AE10-8C77AA45AC5A}"/>
    <dgm:cxn modelId="{18B5EE89-9A0F-4C12-903B-C5203269D01E}" type="presOf" srcId="{46D627AF-1BD2-4786-AF31-BA9F851D02A0}" destId="{43479D59-0A6C-4FC2-972B-04822DD5D18A}" srcOrd="0" destOrd="0" presId="urn:microsoft.com/office/officeart/2016/7/layout/VerticalHollowActionList"/>
    <dgm:cxn modelId="{1867F48F-B0EE-4BCF-AA93-09328A8C513F}" srcId="{CC35B4F0-DAC8-4E7D-9D8F-7B0DA389B262}" destId="{C33317C1-821B-4AE2-814D-306AC48CB2B3}" srcOrd="0" destOrd="0" parTransId="{544CC9BD-FAB7-4034-9E6E-EECD36731CD6}" sibTransId="{9A31F976-0505-4A16-B1D5-4472587A0ADF}"/>
    <dgm:cxn modelId="{138D25AD-34AC-4272-B729-9FE1DA8F3CED}" type="presOf" srcId="{C33317C1-821B-4AE2-814D-306AC48CB2B3}" destId="{C6B89B84-C18F-47A6-A131-B47C2BF3021C}" srcOrd="0" destOrd="0" presId="urn:microsoft.com/office/officeart/2016/7/layout/VerticalHollowActionList"/>
    <dgm:cxn modelId="{AC12E2AF-0928-4029-B9DA-A1500C230A8B}" type="presOf" srcId="{8628DE50-7A2E-4F41-937D-D956C7E5E815}" destId="{8DDCC77A-DAE7-4E12-8E4E-66D8D2811F46}" srcOrd="0" destOrd="0" presId="urn:microsoft.com/office/officeart/2016/7/layout/VerticalHollowActionList"/>
    <dgm:cxn modelId="{461803CD-092D-4C14-9A96-3818878EA60C}" type="presOf" srcId="{B7FB80CA-207E-4DBD-AE42-6F17E39B2BD5}" destId="{418EEE20-A6D0-4CA4-A333-3B9C7168175F}" srcOrd="0" destOrd="0" presId="urn:microsoft.com/office/officeart/2016/7/layout/VerticalHollowActionList"/>
    <dgm:cxn modelId="{7B286EEA-10E7-47C7-84A1-AEEA00C72F8C}" srcId="{EB9068DB-B619-46E9-8A9F-C5B5254D6185}" destId="{602B8A97-C866-4A71-A96E-7BA353D4B1A2}" srcOrd="0" destOrd="0" parTransId="{6033A48A-2C3D-42F9-B754-0DB6628D5E74}" sibTransId="{AF0B0D1E-D80D-44A2-BDD5-60B06A2D3F28}"/>
    <dgm:cxn modelId="{A6D707F6-2729-4A57-A0B4-58D73C4B5B62}" type="presOf" srcId="{F991D69F-26AA-40E2-BAA4-A4C236902175}" destId="{C70EEDD3-997F-40F8-A3C4-0A420ECDB8D4}" srcOrd="0" destOrd="0" presId="urn:microsoft.com/office/officeart/2016/7/layout/VerticalHollowActionList"/>
    <dgm:cxn modelId="{6D3BAF1F-8681-4E0E-8A92-DE3CF60BBAE2}" type="presParOf" srcId="{C70EEDD3-997F-40F8-A3C4-0A420ECDB8D4}" destId="{A69A78BB-89B0-4446-A13D-D858DEAEDA43}" srcOrd="0" destOrd="0" presId="urn:microsoft.com/office/officeart/2016/7/layout/VerticalHollowActionList"/>
    <dgm:cxn modelId="{2B7B1FE6-FE6D-4532-85CB-24684697145F}" type="presParOf" srcId="{A69A78BB-89B0-4446-A13D-D858DEAEDA43}" destId="{0D6CA68F-E5ED-454D-B1FE-5DF71F8AC0B3}" srcOrd="0" destOrd="0" presId="urn:microsoft.com/office/officeart/2016/7/layout/VerticalHollowActionList"/>
    <dgm:cxn modelId="{5B450C72-EB9A-425E-B17A-E339252FD79C}" type="presParOf" srcId="{A69A78BB-89B0-4446-A13D-D858DEAEDA43}" destId="{495D83E3-DED0-4A09-B1A5-7DF0289802D2}" srcOrd="1" destOrd="0" presId="urn:microsoft.com/office/officeart/2016/7/layout/VerticalHollowActionList"/>
    <dgm:cxn modelId="{454DCF5D-EC41-4DDE-983C-2B51E0F982F5}" type="presParOf" srcId="{C70EEDD3-997F-40F8-A3C4-0A420ECDB8D4}" destId="{AAC02A95-D2CF-45E6-856F-C7C251476081}" srcOrd="1" destOrd="0" presId="urn:microsoft.com/office/officeart/2016/7/layout/VerticalHollowActionList"/>
    <dgm:cxn modelId="{743E0BB7-5E56-4915-B325-BCAC5E4E46D7}" type="presParOf" srcId="{C70EEDD3-997F-40F8-A3C4-0A420ECDB8D4}" destId="{0CD99A73-9B41-4B56-977A-A6C4CD382237}" srcOrd="2" destOrd="0" presId="urn:microsoft.com/office/officeart/2016/7/layout/VerticalHollowActionList"/>
    <dgm:cxn modelId="{B129C749-46C4-4092-BD4E-B6BB0E5707D1}" type="presParOf" srcId="{0CD99A73-9B41-4B56-977A-A6C4CD382237}" destId="{418EEE20-A6D0-4CA4-A333-3B9C7168175F}" srcOrd="0" destOrd="0" presId="urn:microsoft.com/office/officeart/2016/7/layout/VerticalHollowActionList"/>
    <dgm:cxn modelId="{FA670663-DEAC-4948-956A-462FB0BE1499}" type="presParOf" srcId="{0CD99A73-9B41-4B56-977A-A6C4CD382237}" destId="{8DDCC77A-DAE7-4E12-8E4E-66D8D2811F46}" srcOrd="1" destOrd="0" presId="urn:microsoft.com/office/officeart/2016/7/layout/VerticalHollowActionList"/>
    <dgm:cxn modelId="{584A21A6-CE72-45AF-9DB2-0F8E9E008C6D}" type="presParOf" srcId="{C70EEDD3-997F-40F8-A3C4-0A420ECDB8D4}" destId="{92E48405-BF4C-40B8-A21B-BFEA69758B11}" srcOrd="3" destOrd="0" presId="urn:microsoft.com/office/officeart/2016/7/layout/VerticalHollowActionList"/>
    <dgm:cxn modelId="{C2B3D694-6BC2-40AF-AAE3-308182F1A731}" type="presParOf" srcId="{C70EEDD3-997F-40F8-A3C4-0A420ECDB8D4}" destId="{6BC4B9B7-0B98-430B-89EC-353435B80FC5}" srcOrd="4" destOrd="0" presId="urn:microsoft.com/office/officeart/2016/7/layout/VerticalHollowActionList"/>
    <dgm:cxn modelId="{63429526-3FAA-4969-B417-238335E57C30}" type="presParOf" srcId="{6BC4B9B7-0B98-430B-89EC-353435B80FC5}" destId="{2976F985-A2C3-4C59-B8B1-C49C001F0CE6}" srcOrd="0" destOrd="0" presId="urn:microsoft.com/office/officeart/2016/7/layout/VerticalHollowActionList"/>
    <dgm:cxn modelId="{11B7CFDB-D5EF-4A3B-8975-157A3C0C6095}" type="presParOf" srcId="{6BC4B9B7-0B98-430B-89EC-353435B80FC5}" destId="{C6B89B84-C18F-47A6-A131-B47C2BF3021C}" srcOrd="1" destOrd="0" presId="urn:microsoft.com/office/officeart/2016/7/layout/VerticalHollowActionList"/>
    <dgm:cxn modelId="{ECB1EB71-4C66-42FF-A4EE-EDD7ACF254D1}" type="presParOf" srcId="{C70EEDD3-997F-40F8-A3C4-0A420ECDB8D4}" destId="{C57FF7B9-8699-4E73-9E19-F91932A7F653}" srcOrd="5" destOrd="0" presId="urn:microsoft.com/office/officeart/2016/7/layout/VerticalHollowActionList"/>
    <dgm:cxn modelId="{6B1D5165-8F9F-4FF6-865E-11F1D980B4CD}" type="presParOf" srcId="{C70EEDD3-997F-40F8-A3C4-0A420ECDB8D4}" destId="{F3934318-E3BF-4AA9-9516-FE7B443555B9}" srcOrd="6" destOrd="0" presId="urn:microsoft.com/office/officeart/2016/7/layout/VerticalHollowActionList"/>
    <dgm:cxn modelId="{B43E5C0A-354E-445D-B4E7-FF33AF92BFE9}" type="presParOf" srcId="{F3934318-E3BF-4AA9-9516-FE7B443555B9}" destId="{9653E162-1CC2-459B-BC79-3404DE926644}" srcOrd="0" destOrd="0" presId="urn:microsoft.com/office/officeart/2016/7/layout/VerticalHollowActionList"/>
    <dgm:cxn modelId="{8927F731-C12F-4B0E-BC6E-06E9A16B40F0}" type="presParOf" srcId="{F3934318-E3BF-4AA9-9516-FE7B443555B9}" destId="{43479D59-0A6C-4FC2-972B-04822DD5D18A}" srcOrd="1" destOrd="0" presId="urn:microsoft.com/office/officeart/2016/7/layout/VerticalHollowAc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0A4076-5EFA-4367-9518-E8E746F297F1}" type="doc">
      <dgm:prSet loTypeId="urn:microsoft.com/office/officeart/2016/7/layout/ChevronBlockProcess" loCatId="process" qsTypeId="urn:microsoft.com/office/officeart/2005/8/quickstyle/simple1" qsCatId="simple" csTypeId="urn:microsoft.com/office/officeart/2005/8/colors/colorful1" csCatId="colorful"/>
      <dgm:spPr/>
      <dgm:t>
        <a:bodyPr/>
        <a:lstStyle/>
        <a:p>
          <a:endParaRPr lang="en-US"/>
        </a:p>
      </dgm:t>
    </dgm:pt>
    <dgm:pt modelId="{3B10FBA5-4614-40E8-8B3D-EE2A422FD84E}">
      <dgm:prSet/>
      <dgm:spPr/>
      <dgm:t>
        <a:bodyPr/>
        <a:lstStyle/>
        <a:p>
          <a:r>
            <a:rPr lang="en-US"/>
            <a:t>School</a:t>
          </a:r>
        </a:p>
      </dgm:t>
    </dgm:pt>
    <dgm:pt modelId="{13562791-93CD-4F50-A67D-78780CCE320C}" type="parTrans" cxnId="{0A2093F2-41E2-4507-9A54-592C80E66B7A}">
      <dgm:prSet/>
      <dgm:spPr/>
      <dgm:t>
        <a:bodyPr/>
        <a:lstStyle/>
        <a:p>
          <a:endParaRPr lang="en-US"/>
        </a:p>
      </dgm:t>
    </dgm:pt>
    <dgm:pt modelId="{1F75E0A9-D75A-46E1-9441-AB4F89BCB1D4}" type="sibTrans" cxnId="{0A2093F2-41E2-4507-9A54-592C80E66B7A}">
      <dgm:prSet/>
      <dgm:spPr/>
      <dgm:t>
        <a:bodyPr/>
        <a:lstStyle/>
        <a:p>
          <a:endParaRPr lang="en-US"/>
        </a:p>
      </dgm:t>
    </dgm:pt>
    <dgm:pt modelId="{FBE632E2-3C32-4936-A073-48691E81BC04}">
      <dgm:prSet/>
      <dgm:spPr/>
      <dgm:t>
        <a:bodyPr/>
        <a:lstStyle/>
        <a:p>
          <a:r>
            <a:rPr lang="en-US"/>
            <a:t>School Improvement Plan (SIP)</a:t>
          </a:r>
        </a:p>
      </dgm:t>
    </dgm:pt>
    <dgm:pt modelId="{BEC7C82D-C848-4CE5-BA96-A839C786EABA}" type="parTrans" cxnId="{DA5CB241-DB74-4057-A691-EDF590B220B9}">
      <dgm:prSet/>
      <dgm:spPr/>
      <dgm:t>
        <a:bodyPr/>
        <a:lstStyle/>
        <a:p>
          <a:endParaRPr lang="en-US"/>
        </a:p>
      </dgm:t>
    </dgm:pt>
    <dgm:pt modelId="{F77E0B98-C1C3-4E48-B690-F96DDF3136DB}" type="sibTrans" cxnId="{DA5CB241-DB74-4057-A691-EDF590B220B9}">
      <dgm:prSet/>
      <dgm:spPr/>
      <dgm:t>
        <a:bodyPr/>
        <a:lstStyle/>
        <a:p>
          <a:endParaRPr lang="en-US"/>
        </a:p>
      </dgm:t>
    </dgm:pt>
    <dgm:pt modelId="{07D70ED1-B3C9-4D0E-AFA2-359F7642A2BC}">
      <dgm:prSet/>
      <dgm:spPr/>
      <dgm:t>
        <a:bodyPr/>
        <a:lstStyle/>
        <a:p>
          <a:r>
            <a:rPr lang="en-US"/>
            <a:t>Title</a:t>
          </a:r>
        </a:p>
      </dgm:t>
    </dgm:pt>
    <dgm:pt modelId="{08EE9B9B-6DF7-43AD-9787-83722F84BE2C}" type="parTrans" cxnId="{24B5203F-1BFF-42A3-A6E3-3C2DD0C13ABD}">
      <dgm:prSet/>
      <dgm:spPr/>
      <dgm:t>
        <a:bodyPr/>
        <a:lstStyle/>
        <a:p>
          <a:endParaRPr lang="en-US"/>
        </a:p>
      </dgm:t>
    </dgm:pt>
    <dgm:pt modelId="{49CF7F57-5890-4F6C-8EEC-504890AD03D7}" type="sibTrans" cxnId="{24B5203F-1BFF-42A3-A6E3-3C2DD0C13ABD}">
      <dgm:prSet/>
      <dgm:spPr/>
      <dgm:t>
        <a:bodyPr/>
        <a:lstStyle/>
        <a:p>
          <a:endParaRPr lang="en-US"/>
        </a:p>
      </dgm:t>
    </dgm:pt>
    <dgm:pt modelId="{07434B3A-1CD2-4E47-918C-B864DB3107E1}">
      <dgm:prSet/>
      <dgm:spPr/>
      <dgm:t>
        <a:bodyPr/>
        <a:lstStyle/>
        <a:p>
          <a:r>
            <a:rPr lang="en-US"/>
            <a:t>Title I Schoolwide Plan </a:t>
          </a:r>
        </a:p>
      </dgm:t>
    </dgm:pt>
    <dgm:pt modelId="{AC53C5B0-3211-4FCE-A681-B25F0DD71C8C}" type="parTrans" cxnId="{072C1716-83EE-4A0A-8F67-912C33B968BB}">
      <dgm:prSet/>
      <dgm:spPr/>
      <dgm:t>
        <a:bodyPr/>
        <a:lstStyle/>
        <a:p>
          <a:endParaRPr lang="en-US"/>
        </a:p>
      </dgm:t>
    </dgm:pt>
    <dgm:pt modelId="{E59A3E06-962E-419B-B5D0-E1EC62A122C0}" type="sibTrans" cxnId="{072C1716-83EE-4A0A-8F67-912C33B968BB}">
      <dgm:prSet/>
      <dgm:spPr/>
      <dgm:t>
        <a:bodyPr/>
        <a:lstStyle/>
        <a:p>
          <a:endParaRPr lang="en-US"/>
        </a:p>
      </dgm:t>
    </dgm:pt>
    <dgm:pt modelId="{C89A8287-0CB5-43DA-8E09-30E887949C03}">
      <dgm:prSet/>
      <dgm:spPr/>
      <dgm:t>
        <a:bodyPr/>
        <a:lstStyle/>
        <a:p>
          <a:r>
            <a:rPr lang="en-US"/>
            <a:t>Parent</a:t>
          </a:r>
        </a:p>
      </dgm:t>
    </dgm:pt>
    <dgm:pt modelId="{F182342F-5A4D-4BE7-9587-98CA82D2C877}" type="parTrans" cxnId="{4013A3B6-19CD-4E34-9264-E6B315F90849}">
      <dgm:prSet/>
      <dgm:spPr/>
      <dgm:t>
        <a:bodyPr/>
        <a:lstStyle/>
        <a:p>
          <a:endParaRPr lang="en-US"/>
        </a:p>
      </dgm:t>
    </dgm:pt>
    <dgm:pt modelId="{DFEE2F87-FE0D-417F-AF42-07A1A5627074}" type="sibTrans" cxnId="{4013A3B6-19CD-4E34-9264-E6B315F90849}">
      <dgm:prSet/>
      <dgm:spPr/>
      <dgm:t>
        <a:bodyPr/>
        <a:lstStyle/>
        <a:p>
          <a:endParaRPr lang="en-US"/>
        </a:p>
      </dgm:t>
    </dgm:pt>
    <dgm:pt modelId="{C46D42BE-E8DA-42C5-9530-9B64FBAD349C}">
      <dgm:prSet/>
      <dgm:spPr/>
      <dgm:t>
        <a:bodyPr/>
        <a:lstStyle/>
        <a:p>
          <a:r>
            <a:rPr lang="en-US"/>
            <a:t>Parent and Family Engagement Plan </a:t>
          </a:r>
        </a:p>
      </dgm:t>
    </dgm:pt>
    <dgm:pt modelId="{401698FF-C60F-4948-851E-A768258CE028}" type="parTrans" cxnId="{6B356C6C-4F3A-4B3C-AFDF-91DA19507B37}">
      <dgm:prSet/>
      <dgm:spPr/>
      <dgm:t>
        <a:bodyPr/>
        <a:lstStyle/>
        <a:p>
          <a:endParaRPr lang="en-US"/>
        </a:p>
      </dgm:t>
    </dgm:pt>
    <dgm:pt modelId="{332A5119-C5AB-4436-9BAD-9060D711977C}" type="sibTrans" cxnId="{6B356C6C-4F3A-4B3C-AFDF-91DA19507B37}">
      <dgm:prSet/>
      <dgm:spPr/>
      <dgm:t>
        <a:bodyPr/>
        <a:lstStyle/>
        <a:p>
          <a:endParaRPr lang="en-US"/>
        </a:p>
      </dgm:t>
    </dgm:pt>
    <dgm:pt modelId="{4BE35798-F2D6-4A50-B75B-3441D07520A2}">
      <dgm:prSet/>
      <dgm:spPr/>
      <dgm:t>
        <a:bodyPr/>
        <a:lstStyle/>
        <a:p>
          <a:r>
            <a:rPr lang="en-US"/>
            <a:t>School</a:t>
          </a:r>
        </a:p>
      </dgm:t>
    </dgm:pt>
    <dgm:pt modelId="{F3406B45-8C45-4889-82C4-4BBE9607DC28}" type="parTrans" cxnId="{0AC1E0CB-5386-4A54-B261-14554D1FE885}">
      <dgm:prSet/>
      <dgm:spPr/>
      <dgm:t>
        <a:bodyPr/>
        <a:lstStyle/>
        <a:p>
          <a:endParaRPr lang="en-US"/>
        </a:p>
      </dgm:t>
    </dgm:pt>
    <dgm:pt modelId="{021BC45D-D828-448C-940C-361A0149A92E}" type="sibTrans" cxnId="{0AC1E0CB-5386-4A54-B261-14554D1FE885}">
      <dgm:prSet/>
      <dgm:spPr/>
      <dgm:t>
        <a:bodyPr/>
        <a:lstStyle/>
        <a:p>
          <a:endParaRPr lang="en-US"/>
        </a:p>
      </dgm:t>
    </dgm:pt>
    <dgm:pt modelId="{72D0ADD3-C16C-4EB7-BB89-993DF79BA003}">
      <dgm:prSet/>
      <dgm:spPr/>
      <dgm:t>
        <a:bodyPr/>
        <a:lstStyle/>
        <a:p>
          <a:r>
            <a:rPr lang="en-US"/>
            <a:t>School-Parent-Student Compact</a:t>
          </a:r>
        </a:p>
      </dgm:t>
    </dgm:pt>
    <dgm:pt modelId="{05611E5C-24D0-444D-803A-3B4F231E6035}" type="parTrans" cxnId="{7B370D1E-A714-43CB-BBA4-59C49028C604}">
      <dgm:prSet/>
      <dgm:spPr/>
      <dgm:t>
        <a:bodyPr/>
        <a:lstStyle/>
        <a:p>
          <a:endParaRPr lang="en-US"/>
        </a:p>
      </dgm:t>
    </dgm:pt>
    <dgm:pt modelId="{B8E9BC0C-D816-4623-BFCF-5DA067245B03}" type="sibTrans" cxnId="{7B370D1E-A714-43CB-BBA4-59C49028C604}">
      <dgm:prSet/>
      <dgm:spPr/>
      <dgm:t>
        <a:bodyPr/>
        <a:lstStyle/>
        <a:p>
          <a:endParaRPr lang="en-US"/>
        </a:p>
      </dgm:t>
    </dgm:pt>
    <dgm:pt modelId="{CB5CF125-274A-404E-8882-B9C619A3ED38}" type="pres">
      <dgm:prSet presAssocID="{3C0A4076-5EFA-4367-9518-E8E746F297F1}" presName="Name0" presStyleCnt="0">
        <dgm:presLayoutVars>
          <dgm:dir/>
          <dgm:animLvl val="lvl"/>
          <dgm:resizeHandles val="exact"/>
        </dgm:presLayoutVars>
      </dgm:prSet>
      <dgm:spPr/>
    </dgm:pt>
    <dgm:pt modelId="{109DD3BA-06ED-4841-BC20-5D29AFC815E6}" type="pres">
      <dgm:prSet presAssocID="{3B10FBA5-4614-40E8-8B3D-EE2A422FD84E}" presName="composite" presStyleCnt="0"/>
      <dgm:spPr/>
    </dgm:pt>
    <dgm:pt modelId="{02DC11F7-DDEC-4DD9-A98A-18F13BB2E942}" type="pres">
      <dgm:prSet presAssocID="{3B10FBA5-4614-40E8-8B3D-EE2A422FD84E}" presName="parTx" presStyleLbl="alignNode1" presStyleIdx="0" presStyleCnt="4">
        <dgm:presLayoutVars>
          <dgm:chMax val="0"/>
          <dgm:chPref val="0"/>
        </dgm:presLayoutVars>
      </dgm:prSet>
      <dgm:spPr/>
    </dgm:pt>
    <dgm:pt modelId="{75119360-EB03-4559-AA8C-5F1DF5CA6066}" type="pres">
      <dgm:prSet presAssocID="{3B10FBA5-4614-40E8-8B3D-EE2A422FD84E}" presName="desTx" presStyleLbl="alignAccFollowNode1" presStyleIdx="0" presStyleCnt="4">
        <dgm:presLayoutVars/>
      </dgm:prSet>
      <dgm:spPr/>
    </dgm:pt>
    <dgm:pt modelId="{8284F42A-87BB-480D-8FA3-EE373E88ADC7}" type="pres">
      <dgm:prSet presAssocID="{1F75E0A9-D75A-46E1-9441-AB4F89BCB1D4}" presName="space" presStyleCnt="0"/>
      <dgm:spPr/>
    </dgm:pt>
    <dgm:pt modelId="{6EE6628D-224D-4451-ABEE-EB35062AF7FA}" type="pres">
      <dgm:prSet presAssocID="{07D70ED1-B3C9-4D0E-AFA2-359F7642A2BC}" presName="composite" presStyleCnt="0"/>
      <dgm:spPr/>
    </dgm:pt>
    <dgm:pt modelId="{26C7581E-E338-471C-BC5B-24C9ADEE7665}" type="pres">
      <dgm:prSet presAssocID="{07D70ED1-B3C9-4D0E-AFA2-359F7642A2BC}" presName="parTx" presStyleLbl="alignNode1" presStyleIdx="1" presStyleCnt="4">
        <dgm:presLayoutVars>
          <dgm:chMax val="0"/>
          <dgm:chPref val="0"/>
        </dgm:presLayoutVars>
      </dgm:prSet>
      <dgm:spPr/>
    </dgm:pt>
    <dgm:pt modelId="{7DC1DD98-98C5-473B-B525-A313979C44C9}" type="pres">
      <dgm:prSet presAssocID="{07D70ED1-B3C9-4D0E-AFA2-359F7642A2BC}" presName="desTx" presStyleLbl="alignAccFollowNode1" presStyleIdx="1" presStyleCnt="4">
        <dgm:presLayoutVars/>
      </dgm:prSet>
      <dgm:spPr/>
    </dgm:pt>
    <dgm:pt modelId="{059F6B35-B537-492D-8096-14B8233E4FAE}" type="pres">
      <dgm:prSet presAssocID="{49CF7F57-5890-4F6C-8EEC-504890AD03D7}" presName="space" presStyleCnt="0"/>
      <dgm:spPr/>
    </dgm:pt>
    <dgm:pt modelId="{568E9078-37F6-4604-971D-6D61B07B1274}" type="pres">
      <dgm:prSet presAssocID="{C89A8287-0CB5-43DA-8E09-30E887949C03}" presName="composite" presStyleCnt="0"/>
      <dgm:spPr/>
    </dgm:pt>
    <dgm:pt modelId="{53F42B5F-20AB-48B6-B957-038A5A4732D8}" type="pres">
      <dgm:prSet presAssocID="{C89A8287-0CB5-43DA-8E09-30E887949C03}" presName="parTx" presStyleLbl="alignNode1" presStyleIdx="2" presStyleCnt="4">
        <dgm:presLayoutVars>
          <dgm:chMax val="0"/>
          <dgm:chPref val="0"/>
        </dgm:presLayoutVars>
      </dgm:prSet>
      <dgm:spPr/>
    </dgm:pt>
    <dgm:pt modelId="{3E22C405-D2CB-4D36-B3E7-082F8DE61626}" type="pres">
      <dgm:prSet presAssocID="{C89A8287-0CB5-43DA-8E09-30E887949C03}" presName="desTx" presStyleLbl="alignAccFollowNode1" presStyleIdx="2" presStyleCnt="4">
        <dgm:presLayoutVars/>
      </dgm:prSet>
      <dgm:spPr/>
    </dgm:pt>
    <dgm:pt modelId="{05387B9F-3815-4B35-859D-C4F833502C23}" type="pres">
      <dgm:prSet presAssocID="{DFEE2F87-FE0D-417F-AF42-07A1A5627074}" presName="space" presStyleCnt="0"/>
      <dgm:spPr/>
    </dgm:pt>
    <dgm:pt modelId="{88DE8DB9-2C29-4FE8-A536-130A16E00B4A}" type="pres">
      <dgm:prSet presAssocID="{4BE35798-F2D6-4A50-B75B-3441D07520A2}" presName="composite" presStyleCnt="0"/>
      <dgm:spPr/>
    </dgm:pt>
    <dgm:pt modelId="{A529A2B3-B965-4E67-B388-B10057DCABDE}" type="pres">
      <dgm:prSet presAssocID="{4BE35798-F2D6-4A50-B75B-3441D07520A2}" presName="parTx" presStyleLbl="alignNode1" presStyleIdx="3" presStyleCnt="4">
        <dgm:presLayoutVars>
          <dgm:chMax val="0"/>
          <dgm:chPref val="0"/>
        </dgm:presLayoutVars>
      </dgm:prSet>
      <dgm:spPr/>
    </dgm:pt>
    <dgm:pt modelId="{75C7A10E-605F-470C-BEB3-29B17A64FD73}" type="pres">
      <dgm:prSet presAssocID="{4BE35798-F2D6-4A50-B75B-3441D07520A2}" presName="desTx" presStyleLbl="alignAccFollowNode1" presStyleIdx="3" presStyleCnt="4">
        <dgm:presLayoutVars/>
      </dgm:prSet>
      <dgm:spPr/>
    </dgm:pt>
  </dgm:ptLst>
  <dgm:cxnLst>
    <dgm:cxn modelId="{072C1716-83EE-4A0A-8F67-912C33B968BB}" srcId="{07D70ED1-B3C9-4D0E-AFA2-359F7642A2BC}" destId="{07434B3A-1CD2-4E47-918C-B864DB3107E1}" srcOrd="0" destOrd="0" parTransId="{AC53C5B0-3211-4FCE-A681-B25F0DD71C8C}" sibTransId="{E59A3E06-962E-419B-B5D0-E1EC62A122C0}"/>
    <dgm:cxn modelId="{7B370D1E-A714-43CB-BBA4-59C49028C604}" srcId="{4BE35798-F2D6-4A50-B75B-3441D07520A2}" destId="{72D0ADD3-C16C-4EB7-BB89-993DF79BA003}" srcOrd="0" destOrd="0" parTransId="{05611E5C-24D0-444D-803A-3B4F231E6035}" sibTransId="{B8E9BC0C-D816-4623-BFCF-5DA067245B03}"/>
    <dgm:cxn modelId="{06C3F120-8735-414D-AC40-DCC342362E3F}" type="presOf" srcId="{4BE35798-F2D6-4A50-B75B-3441D07520A2}" destId="{A529A2B3-B965-4E67-B388-B10057DCABDE}" srcOrd="0" destOrd="0" presId="urn:microsoft.com/office/officeart/2016/7/layout/ChevronBlockProcess"/>
    <dgm:cxn modelId="{1A35452E-3CF6-44BE-8083-E62DF3D85CAC}" type="presOf" srcId="{3C0A4076-5EFA-4367-9518-E8E746F297F1}" destId="{CB5CF125-274A-404E-8882-B9C619A3ED38}" srcOrd="0" destOrd="0" presId="urn:microsoft.com/office/officeart/2016/7/layout/ChevronBlockProcess"/>
    <dgm:cxn modelId="{24B5203F-1BFF-42A3-A6E3-3C2DD0C13ABD}" srcId="{3C0A4076-5EFA-4367-9518-E8E746F297F1}" destId="{07D70ED1-B3C9-4D0E-AFA2-359F7642A2BC}" srcOrd="1" destOrd="0" parTransId="{08EE9B9B-6DF7-43AD-9787-83722F84BE2C}" sibTransId="{49CF7F57-5890-4F6C-8EEC-504890AD03D7}"/>
    <dgm:cxn modelId="{DA5CB241-DB74-4057-A691-EDF590B220B9}" srcId="{3B10FBA5-4614-40E8-8B3D-EE2A422FD84E}" destId="{FBE632E2-3C32-4936-A073-48691E81BC04}" srcOrd="0" destOrd="0" parTransId="{BEC7C82D-C848-4CE5-BA96-A839C786EABA}" sibTransId="{F77E0B98-C1C3-4E48-B690-F96DDF3136DB}"/>
    <dgm:cxn modelId="{4BFD5C66-CABA-418E-8BE6-5FCD7E5C0304}" type="presOf" srcId="{07D70ED1-B3C9-4D0E-AFA2-359F7642A2BC}" destId="{26C7581E-E338-471C-BC5B-24C9ADEE7665}" srcOrd="0" destOrd="0" presId="urn:microsoft.com/office/officeart/2016/7/layout/ChevronBlockProcess"/>
    <dgm:cxn modelId="{6B356C6C-4F3A-4B3C-AFDF-91DA19507B37}" srcId="{C89A8287-0CB5-43DA-8E09-30E887949C03}" destId="{C46D42BE-E8DA-42C5-9530-9B64FBAD349C}" srcOrd="0" destOrd="0" parTransId="{401698FF-C60F-4948-851E-A768258CE028}" sibTransId="{332A5119-C5AB-4436-9BAD-9060D711977C}"/>
    <dgm:cxn modelId="{C69B4C51-DE26-42C6-8B17-1605613E1751}" type="presOf" srcId="{C89A8287-0CB5-43DA-8E09-30E887949C03}" destId="{53F42B5F-20AB-48B6-B957-038A5A4732D8}" srcOrd="0" destOrd="0" presId="urn:microsoft.com/office/officeart/2016/7/layout/ChevronBlockProcess"/>
    <dgm:cxn modelId="{41CE4D54-8C34-48AD-A663-863C025DAFA7}" type="presOf" srcId="{3B10FBA5-4614-40E8-8B3D-EE2A422FD84E}" destId="{02DC11F7-DDEC-4DD9-A98A-18F13BB2E942}" srcOrd="0" destOrd="0" presId="urn:microsoft.com/office/officeart/2016/7/layout/ChevronBlockProcess"/>
    <dgm:cxn modelId="{D4F6195A-4CF2-4F45-8729-5EEAC807DAE2}" type="presOf" srcId="{07434B3A-1CD2-4E47-918C-B864DB3107E1}" destId="{7DC1DD98-98C5-473B-B525-A313979C44C9}" srcOrd="0" destOrd="0" presId="urn:microsoft.com/office/officeart/2016/7/layout/ChevronBlockProcess"/>
    <dgm:cxn modelId="{44BC1AA2-8BD9-4670-A655-887B230BC811}" type="presOf" srcId="{FBE632E2-3C32-4936-A073-48691E81BC04}" destId="{75119360-EB03-4559-AA8C-5F1DF5CA6066}" srcOrd="0" destOrd="0" presId="urn:microsoft.com/office/officeart/2016/7/layout/ChevronBlockProcess"/>
    <dgm:cxn modelId="{4013A3B6-19CD-4E34-9264-E6B315F90849}" srcId="{3C0A4076-5EFA-4367-9518-E8E746F297F1}" destId="{C89A8287-0CB5-43DA-8E09-30E887949C03}" srcOrd="2" destOrd="0" parTransId="{F182342F-5A4D-4BE7-9587-98CA82D2C877}" sibTransId="{DFEE2F87-FE0D-417F-AF42-07A1A5627074}"/>
    <dgm:cxn modelId="{5AD069CA-D9D0-4170-A546-8A746CFCB22E}" type="presOf" srcId="{72D0ADD3-C16C-4EB7-BB89-993DF79BA003}" destId="{75C7A10E-605F-470C-BEB3-29B17A64FD73}" srcOrd="0" destOrd="0" presId="urn:microsoft.com/office/officeart/2016/7/layout/ChevronBlockProcess"/>
    <dgm:cxn modelId="{0AC1E0CB-5386-4A54-B261-14554D1FE885}" srcId="{3C0A4076-5EFA-4367-9518-E8E746F297F1}" destId="{4BE35798-F2D6-4A50-B75B-3441D07520A2}" srcOrd="3" destOrd="0" parTransId="{F3406B45-8C45-4889-82C4-4BBE9607DC28}" sibTransId="{021BC45D-D828-448C-940C-361A0149A92E}"/>
    <dgm:cxn modelId="{0A2093F2-41E2-4507-9A54-592C80E66B7A}" srcId="{3C0A4076-5EFA-4367-9518-E8E746F297F1}" destId="{3B10FBA5-4614-40E8-8B3D-EE2A422FD84E}" srcOrd="0" destOrd="0" parTransId="{13562791-93CD-4F50-A67D-78780CCE320C}" sibTransId="{1F75E0A9-D75A-46E1-9441-AB4F89BCB1D4}"/>
    <dgm:cxn modelId="{11612AF8-7170-4569-9F69-8D1D1378F594}" type="presOf" srcId="{C46D42BE-E8DA-42C5-9530-9B64FBAD349C}" destId="{3E22C405-D2CB-4D36-B3E7-082F8DE61626}" srcOrd="0" destOrd="0" presId="urn:microsoft.com/office/officeart/2016/7/layout/ChevronBlockProcess"/>
    <dgm:cxn modelId="{3D17CE1C-3A68-4484-A8DF-27D1D6F7D49D}" type="presParOf" srcId="{CB5CF125-274A-404E-8882-B9C619A3ED38}" destId="{109DD3BA-06ED-4841-BC20-5D29AFC815E6}" srcOrd="0" destOrd="0" presId="urn:microsoft.com/office/officeart/2016/7/layout/ChevronBlockProcess"/>
    <dgm:cxn modelId="{0AE7BC04-FBE0-4035-ACE2-A4105541538F}" type="presParOf" srcId="{109DD3BA-06ED-4841-BC20-5D29AFC815E6}" destId="{02DC11F7-DDEC-4DD9-A98A-18F13BB2E942}" srcOrd="0" destOrd="0" presId="urn:microsoft.com/office/officeart/2016/7/layout/ChevronBlockProcess"/>
    <dgm:cxn modelId="{6BAC0D14-591B-461B-A5DB-D2342E2F2CD1}" type="presParOf" srcId="{109DD3BA-06ED-4841-BC20-5D29AFC815E6}" destId="{75119360-EB03-4559-AA8C-5F1DF5CA6066}" srcOrd="1" destOrd="0" presId="urn:microsoft.com/office/officeart/2016/7/layout/ChevronBlockProcess"/>
    <dgm:cxn modelId="{F45C5AAD-118E-49EB-9BA7-8E31BB03ED44}" type="presParOf" srcId="{CB5CF125-274A-404E-8882-B9C619A3ED38}" destId="{8284F42A-87BB-480D-8FA3-EE373E88ADC7}" srcOrd="1" destOrd="0" presId="urn:microsoft.com/office/officeart/2016/7/layout/ChevronBlockProcess"/>
    <dgm:cxn modelId="{4787E536-1D2F-4D58-91EC-3E3B2FBB2EE9}" type="presParOf" srcId="{CB5CF125-274A-404E-8882-B9C619A3ED38}" destId="{6EE6628D-224D-4451-ABEE-EB35062AF7FA}" srcOrd="2" destOrd="0" presId="urn:microsoft.com/office/officeart/2016/7/layout/ChevronBlockProcess"/>
    <dgm:cxn modelId="{2055735A-094F-42A0-B2A2-7CBFA5C76B2A}" type="presParOf" srcId="{6EE6628D-224D-4451-ABEE-EB35062AF7FA}" destId="{26C7581E-E338-471C-BC5B-24C9ADEE7665}" srcOrd="0" destOrd="0" presId="urn:microsoft.com/office/officeart/2016/7/layout/ChevronBlockProcess"/>
    <dgm:cxn modelId="{95F929F3-E4BE-4260-ACC9-46B6C9906C51}" type="presParOf" srcId="{6EE6628D-224D-4451-ABEE-EB35062AF7FA}" destId="{7DC1DD98-98C5-473B-B525-A313979C44C9}" srcOrd="1" destOrd="0" presId="urn:microsoft.com/office/officeart/2016/7/layout/ChevronBlockProcess"/>
    <dgm:cxn modelId="{F2F5E410-00D2-4181-905C-210541FA27F0}" type="presParOf" srcId="{CB5CF125-274A-404E-8882-B9C619A3ED38}" destId="{059F6B35-B537-492D-8096-14B8233E4FAE}" srcOrd="3" destOrd="0" presId="urn:microsoft.com/office/officeart/2016/7/layout/ChevronBlockProcess"/>
    <dgm:cxn modelId="{257DBD00-CD61-4CA7-B32B-5D29D320724E}" type="presParOf" srcId="{CB5CF125-274A-404E-8882-B9C619A3ED38}" destId="{568E9078-37F6-4604-971D-6D61B07B1274}" srcOrd="4" destOrd="0" presId="urn:microsoft.com/office/officeart/2016/7/layout/ChevronBlockProcess"/>
    <dgm:cxn modelId="{9AFD5CBC-9168-4780-AFA7-48C94EE563C2}" type="presParOf" srcId="{568E9078-37F6-4604-971D-6D61B07B1274}" destId="{53F42B5F-20AB-48B6-B957-038A5A4732D8}" srcOrd="0" destOrd="0" presId="urn:microsoft.com/office/officeart/2016/7/layout/ChevronBlockProcess"/>
    <dgm:cxn modelId="{06C5E745-B3A0-4CF7-9F35-E04D0EE17F84}" type="presParOf" srcId="{568E9078-37F6-4604-971D-6D61B07B1274}" destId="{3E22C405-D2CB-4D36-B3E7-082F8DE61626}" srcOrd="1" destOrd="0" presId="urn:microsoft.com/office/officeart/2016/7/layout/ChevronBlockProcess"/>
    <dgm:cxn modelId="{BFB5FFDA-A353-4CAC-B69F-B26A7D23C6FC}" type="presParOf" srcId="{CB5CF125-274A-404E-8882-B9C619A3ED38}" destId="{05387B9F-3815-4B35-859D-C4F833502C23}" srcOrd="5" destOrd="0" presId="urn:microsoft.com/office/officeart/2016/7/layout/ChevronBlockProcess"/>
    <dgm:cxn modelId="{C38F8C9E-1E9B-4EC1-9CAE-8A427A15F02D}" type="presParOf" srcId="{CB5CF125-274A-404E-8882-B9C619A3ED38}" destId="{88DE8DB9-2C29-4FE8-A536-130A16E00B4A}" srcOrd="6" destOrd="0" presId="urn:microsoft.com/office/officeart/2016/7/layout/ChevronBlockProcess"/>
    <dgm:cxn modelId="{03A657B1-415F-41E9-AEE1-B211A72B6523}" type="presParOf" srcId="{88DE8DB9-2C29-4FE8-A536-130A16E00B4A}" destId="{A529A2B3-B965-4E67-B388-B10057DCABDE}" srcOrd="0" destOrd="0" presId="urn:microsoft.com/office/officeart/2016/7/layout/ChevronBlockProcess"/>
    <dgm:cxn modelId="{EF4B1460-2CD9-4570-8263-A0571DF99E42}" type="presParOf" srcId="{88DE8DB9-2C29-4FE8-A536-130A16E00B4A}" destId="{75C7A10E-605F-470C-BEB3-29B17A64FD73}" srcOrd="1" destOrd="0" presId="urn:microsoft.com/office/officeart/2016/7/layout/ChevronBlock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8B14B-1A82-4ACE-8E9D-EC88EEE4A8B7}">
      <dsp:nvSpPr>
        <dsp:cNvPr id="0" name=""/>
        <dsp:cNvSpPr/>
      </dsp:nvSpPr>
      <dsp:spPr>
        <a:xfrm>
          <a:off x="0" y="0"/>
          <a:ext cx="3707756" cy="10342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Title I is the </a:t>
          </a:r>
          <a:r>
            <a:rPr lang="en-US" sz="1500" b="1" kern="1200"/>
            <a:t>largest</a:t>
          </a:r>
          <a:r>
            <a:rPr lang="en-US" sz="1500" kern="1200"/>
            <a:t> federal assistance program for our nation’s schools.</a:t>
          </a:r>
        </a:p>
      </dsp:txBody>
      <dsp:txXfrm>
        <a:off x="30292" y="30292"/>
        <a:ext cx="2591714" cy="973671"/>
      </dsp:txXfrm>
    </dsp:sp>
    <dsp:sp modelId="{0774B8CE-73FF-4ACA-8469-045E51A8677D}">
      <dsp:nvSpPr>
        <dsp:cNvPr id="0" name=""/>
        <dsp:cNvSpPr/>
      </dsp:nvSpPr>
      <dsp:spPr>
        <a:xfrm>
          <a:off x="322186" y="1189007"/>
          <a:ext cx="3707756" cy="10342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The program serves </a:t>
          </a:r>
          <a:r>
            <a:rPr lang="en-US" sz="1500" b="1" kern="1200" dirty="0"/>
            <a:t>99</a:t>
          </a:r>
          <a:r>
            <a:rPr lang="en-US" sz="1500" kern="1200" dirty="0"/>
            <a:t> schools in Pinellas County including eligible students in </a:t>
          </a:r>
          <a:r>
            <a:rPr lang="en-US" sz="1500" b="1" kern="1200" dirty="0"/>
            <a:t>39</a:t>
          </a:r>
          <a:r>
            <a:rPr lang="en-US" sz="1500" kern="1200" dirty="0"/>
            <a:t> non-public schools.</a:t>
          </a:r>
        </a:p>
      </dsp:txBody>
      <dsp:txXfrm>
        <a:off x="352478" y="1219299"/>
        <a:ext cx="2647751" cy="973671"/>
      </dsp:txXfrm>
    </dsp:sp>
    <dsp:sp modelId="{79C125BD-2D8A-41E9-A02C-3E423DD85819}">
      <dsp:nvSpPr>
        <dsp:cNvPr id="0" name=""/>
        <dsp:cNvSpPr/>
      </dsp:nvSpPr>
      <dsp:spPr>
        <a:xfrm>
          <a:off x="594058" y="2309009"/>
          <a:ext cx="3707756" cy="10342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Title l goal is that</a:t>
          </a:r>
          <a:r>
            <a:rPr lang="en-US" sz="1500" b="0" i="0" kern="1200"/>
            <a:t> </a:t>
          </a:r>
          <a:r>
            <a:rPr lang="en-US" sz="1500" b="1" i="0" kern="1200"/>
            <a:t>every</a:t>
          </a:r>
          <a:r>
            <a:rPr lang="en-US" sz="1500" i="0" kern="1200"/>
            <a:t> student achieves </a:t>
          </a:r>
          <a:r>
            <a:rPr lang="en-US" sz="1500" b="1" i="0" kern="1200"/>
            <a:t>high</a:t>
          </a:r>
          <a:r>
            <a:rPr lang="en-US" sz="1500" i="0" kern="1200"/>
            <a:t> levels of academic proficiency.</a:t>
          </a:r>
          <a:endParaRPr lang="en-US" sz="1500" kern="1200"/>
        </a:p>
      </dsp:txBody>
      <dsp:txXfrm>
        <a:off x="624350" y="2339301"/>
        <a:ext cx="2647751" cy="973671"/>
      </dsp:txXfrm>
    </dsp:sp>
    <dsp:sp modelId="{E419F3D1-27E7-4013-83B3-200A6CF9783C}">
      <dsp:nvSpPr>
        <dsp:cNvPr id="0" name=""/>
        <dsp:cNvSpPr/>
      </dsp:nvSpPr>
      <dsp:spPr>
        <a:xfrm>
          <a:off x="3035490" y="784310"/>
          <a:ext cx="672266" cy="672266"/>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186750" y="784310"/>
        <a:ext cx="369746" cy="505880"/>
      </dsp:txXfrm>
    </dsp:sp>
    <dsp:sp modelId="{00EDFB36-A946-4C73-886A-C5334815E17E}">
      <dsp:nvSpPr>
        <dsp:cNvPr id="0" name=""/>
        <dsp:cNvSpPr/>
      </dsp:nvSpPr>
      <dsp:spPr>
        <a:xfrm>
          <a:off x="3362645" y="1984046"/>
          <a:ext cx="672266" cy="672266"/>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513905" y="1984046"/>
        <a:ext cx="369746" cy="505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83E3-DED0-4A09-B1A5-7DF0289802D2}">
      <dsp:nvSpPr>
        <dsp:cNvPr id="0" name=""/>
        <dsp:cNvSpPr/>
      </dsp:nvSpPr>
      <dsp:spPr>
        <a:xfrm>
          <a:off x="1557586" y="26038"/>
          <a:ext cx="6278880" cy="94744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28" tIns="240651" rIns="121828" bIns="240651" numCol="1" spcCol="1270" anchor="ctr" anchorCtr="0">
          <a:noAutofit/>
        </a:bodyPr>
        <a:lstStyle/>
        <a:p>
          <a:pPr marL="0" lvl="0" indent="0" algn="l" defTabSz="622300">
            <a:lnSpc>
              <a:spcPct val="90000"/>
            </a:lnSpc>
            <a:spcBef>
              <a:spcPct val="0"/>
            </a:spcBef>
            <a:spcAft>
              <a:spcPct val="35000"/>
            </a:spcAft>
            <a:buNone/>
          </a:pPr>
          <a:r>
            <a:rPr lang="en-US" sz="1400" kern="1200"/>
            <a:t>Be provided information on your child’s level of achievement on assessments in Reading/Language Arts, Writing, Mathematics, and Science. </a:t>
          </a:r>
        </a:p>
      </dsp:txBody>
      <dsp:txXfrm>
        <a:off x="1557586" y="26038"/>
        <a:ext cx="6278880" cy="947446"/>
      </dsp:txXfrm>
    </dsp:sp>
    <dsp:sp modelId="{0D6CA68F-E5ED-454D-B1FE-5DF71F8AC0B3}">
      <dsp:nvSpPr>
        <dsp:cNvPr id="0" name=""/>
        <dsp:cNvSpPr/>
      </dsp:nvSpPr>
      <dsp:spPr>
        <a:xfrm>
          <a:off x="0" y="1111"/>
          <a:ext cx="1569720" cy="947446"/>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064" tIns="93587" rIns="83064" bIns="93587" numCol="1" spcCol="1270" anchor="ctr" anchorCtr="0">
          <a:noAutofit/>
        </a:bodyPr>
        <a:lstStyle/>
        <a:p>
          <a:pPr marL="0" lvl="0" indent="0" algn="ctr" defTabSz="800100">
            <a:lnSpc>
              <a:spcPct val="90000"/>
            </a:lnSpc>
            <a:spcBef>
              <a:spcPct val="0"/>
            </a:spcBef>
            <a:spcAft>
              <a:spcPct val="35000"/>
            </a:spcAft>
            <a:buNone/>
          </a:pPr>
          <a:r>
            <a:rPr lang="en-US" sz="1800" kern="1200"/>
            <a:t>Be</a:t>
          </a:r>
        </a:p>
      </dsp:txBody>
      <dsp:txXfrm>
        <a:off x="0" y="1111"/>
        <a:ext cx="1569720" cy="947446"/>
      </dsp:txXfrm>
    </dsp:sp>
    <dsp:sp modelId="{8DDCC77A-DAE7-4E12-8E4E-66D8D2811F46}">
      <dsp:nvSpPr>
        <dsp:cNvPr id="0" name=""/>
        <dsp:cNvSpPr/>
      </dsp:nvSpPr>
      <dsp:spPr>
        <a:xfrm>
          <a:off x="1569720" y="1005403"/>
          <a:ext cx="6278880" cy="94744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28" tIns="240651" rIns="121828" bIns="240651" numCol="1" spcCol="1270" anchor="ctr" anchorCtr="0">
          <a:noAutofit/>
        </a:bodyPr>
        <a:lstStyle/>
        <a:p>
          <a:pPr marL="0" lvl="0" indent="0" algn="l" defTabSz="622300">
            <a:lnSpc>
              <a:spcPct val="90000"/>
            </a:lnSpc>
            <a:spcBef>
              <a:spcPct val="0"/>
            </a:spcBef>
            <a:spcAft>
              <a:spcPct val="35000"/>
            </a:spcAft>
            <a:buNone/>
          </a:pPr>
          <a:r>
            <a:rPr lang="en-US" sz="1400" kern="1200" dirty="0"/>
            <a:t>Request and receive information on the qualifications of your child’s teacher and supplemental personnel working with your child.</a:t>
          </a:r>
        </a:p>
      </dsp:txBody>
      <dsp:txXfrm>
        <a:off x="1569720" y="1005403"/>
        <a:ext cx="6278880" cy="947446"/>
      </dsp:txXfrm>
    </dsp:sp>
    <dsp:sp modelId="{418EEE20-A6D0-4CA4-A333-3B9C7168175F}">
      <dsp:nvSpPr>
        <dsp:cNvPr id="0" name=""/>
        <dsp:cNvSpPr/>
      </dsp:nvSpPr>
      <dsp:spPr>
        <a:xfrm>
          <a:off x="0" y="993797"/>
          <a:ext cx="1569720" cy="947446"/>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064" tIns="93587" rIns="83064" bIns="93587"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0" y="993797"/>
        <a:ext cx="1569720" cy="947446"/>
      </dsp:txXfrm>
    </dsp:sp>
    <dsp:sp modelId="{C6B89B84-C18F-47A6-A131-B47C2BF3021C}">
      <dsp:nvSpPr>
        <dsp:cNvPr id="0" name=""/>
        <dsp:cNvSpPr/>
      </dsp:nvSpPr>
      <dsp:spPr>
        <a:xfrm>
          <a:off x="1569720" y="1981273"/>
          <a:ext cx="6278880" cy="88908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28" tIns="240651" rIns="121828" bIns="240651" numCol="1" spcCol="1270" anchor="ctr" anchorCtr="0">
          <a:noAutofit/>
        </a:bodyPr>
        <a:lstStyle/>
        <a:p>
          <a:pPr marL="0" lvl="0" indent="0" algn="l" defTabSz="622300">
            <a:lnSpc>
              <a:spcPct val="90000"/>
            </a:lnSpc>
            <a:spcBef>
              <a:spcPct val="0"/>
            </a:spcBef>
            <a:spcAft>
              <a:spcPct val="35000"/>
            </a:spcAft>
            <a:buNone/>
          </a:pPr>
          <a:r>
            <a:rPr lang="en-US" sz="1400" kern="1200" dirty="0"/>
            <a:t>Be notified of non-highly qualified or out-of-field teachers at the school. </a:t>
          </a:r>
        </a:p>
      </dsp:txBody>
      <dsp:txXfrm>
        <a:off x="1569720" y="1981273"/>
        <a:ext cx="6278880" cy="889083"/>
      </dsp:txXfrm>
    </dsp:sp>
    <dsp:sp modelId="{2976F985-A2C3-4C59-B8B1-C49C001F0CE6}">
      <dsp:nvSpPr>
        <dsp:cNvPr id="0" name=""/>
        <dsp:cNvSpPr/>
      </dsp:nvSpPr>
      <dsp:spPr>
        <a:xfrm>
          <a:off x="0" y="2009696"/>
          <a:ext cx="1569720" cy="947446"/>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064" tIns="93587" rIns="83064" bIns="93587" numCol="1" spcCol="1270" anchor="ctr" anchorCtr="0">
          <a:noAutofit/>
        </a:bodyPr>
        <a:lstStyle/>
        <a:p>
          <a:pPr marL="0" lvl="0" indent="0" algn="ctr" defTabSz="800100">
            <a:lnSpc>
              <a:spcPct val="90000"/>
            </a:lnSpc>
            <a:spcBef>
              <a:spcPct val="0"/>
            </a:spcBef>
            <a:spcAft>
              <a:spcPct val="35000"/>
            </a:spcAft>
            <a:buNone/>
          </a:pPr>
          <a:r>
            <a:rPr lang="en-US" sz="1800" kern="1200"/>
            <a:t>Be</a:t>
          </a:r>
        </a:p>
      </dsp:txBody>
      <dsp:txXfrm>
        <a:off x="0" y="2009696"/>
        <a:ext cx="1569720" cy="947446"/>
      </dsp:txXfrm>
    </dsp:sp>
    <dsp:sp modelId="{43479D59-0A6C-4FC2-972B-04822DD5D18A}">
      <dsp:nvSpPr>
        <dsp:cNvPr id="0" name=""/>
        <dsp:cNvSpPr/>
      </dsp:nvSpPr>
      <dsp:spPr>
        <a:xfrm>
          <a:off x="1575851" y="2928719"/>
          <a:ext cx="6272749" cy="110458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709" tIns="240651" rIns="121709" bIns="240651" numCol="1" spcCol="1270" anchor="ctr" anchorCtr="0">
          <a:noAutofit/>
        </a:bodyPr>
        <a:lstStyle/>
        <a:p>
          <a:pPr marL="0" lvl="0" indent="0" algn="l" defTabSz="622300">
            <a:lnSpc>
              <a:spcPct val="90000"/>
            </a:lnSpc>
            <a:spcBef>
              <a:spcPct val="0"/>
            </a:spcBef>
            <a:spcAft>
              <a:spcPct val="35000"/>
            </a:spcAft>
            <a:buNone/>
          </a:pPr>
          <a:r>
            <a:rPr lang="en-US" sz="1400" kern="1200" dirty="0"/>
            <a:t>Be informed if your child is taught by a non-highly qualified teacher for four or more consecutive weeks.</a:t>
          </a:r>
        </a:p>
      </dsp:txBody>
      <dsp:txXfrm>
        <a:off x="1575851" y="2928719"/>
        <a:ext cx="6272749" cy="1104580"/>
      </dsp:txXfrm>
    </dsp:sp>
    <dsp:sp modelId="{9653E162-1CC2-459B-BC79-3404DE926644}">
      <dsp:nvSpPr>
        <dsp:cNvPr id="0" name=""/>
        <dsp:cNvSpPr/>
      </dsp:nvSpPr>
      <dsp:spPr>
        <a:xfrm>
          <a:off x="0" y="3092556"/>
          <a:ext cx="1568187" cy="947446"/>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983" tIns="93587" rIns="82983" bIns="93587" numCol="1" spcCol="1270" anchor="ctr" anchorCtr="0">
          <a:noAutofit/>
        </a:bodyPr>
        <a:lstStyle/>
        <a:p>
          <a:pPr marL="0" lvl="0" indent="0" algn="ctr" defTabSz="800100">
            <a:lnSpc>
              <a:spcPct val="90000"/>
            </a:lnSpc>
            <a:spcBef>
              <a:spcPct val="0"/>
            </a:spcBef>
            <a:spcAft>
              <a:spcPct val="35000"/>
            </a:spcAft>
            <a:buNone/>
          </a:pPr>
          <a:r>
            <a:rPr lang="en-US" sz="1800" kern="1200"/>
            <a:t>Be</a:t>
          </a:r>
        </a:p>
      </dsp:txBody>
      <dsp:txXfrm>
        <a:off x="0" y="3092556"/>
        <a:ext cx="1568187" cy="947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C11F7-DDEC-4DD9-A98A-18F13BB2E942}">
      <dsp:nvSpPr>
        <dsp:cNvPr id="0" name=""/>
        <dsp:cNvSpPr/>
      </dsp:nvSpPr>
      <dsp:spPr>
        <a:xfrm>
          <a:off x="11194" y="475535"/>
          <a:ext cx="2460883" cy="738265"/>
        </a:xfrm>
        <a:prstGeom prst="chevron">
          <a:avLst>
            <a:gd name="adj" fmla="val 3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155" tIns="91155" rIns="91155" bIns="91155" numCol="1" spcCol="1270" anchor="ctr" anchorCtr="0">
          <a:noAutofit/>
        </a:bodyPr>
        <a:lstStyle/>
        <a:p>
          <a:pPr marL="0" lvl="0" indent="0" algn="ctr" defTabSz="1244600">
            <a:lnSpc>
              <a:spcPct val="90000"/>
            </a:lnSpc>
            <a:spcBef>
              <a:spcPct val="0"/>
            </a:spcBef>
            <a:spcAft>
              <a:spcPct val="35000"/>
            </a:spcAft>
            <a:buNone/>
          </a:pPr>
          <a:r>
            <a:rPr lang="en-US" sz="2800" kern="1200"/>
            <a:t>School</a:t>
          </a:r>
        </a:p>
      </dsp:txBody>
      <dsp:txXfrm>
        <a:off x="232674" y="475535"/>
        <a:ext cx="2017924" cy="738265"/>
      </dsp:txXfrm>
    </dsp:sp>
    <dsp:sp modelId="{75119360-EB03-4559-AA8C-5F1DF5CA6066}">
      <dsp:nvSpPr>
        <dsp:cNvPr id="0" name=""/>
        <dsp:cNvSpPr/>
      </dsp:nvSpPr>
      <dsp:spPr>
        <a:xfrm>
          <a:off x="11194" y="1213801"/>
          <a:ext cx="2239404" cy="1650763"/>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963" tIns="176963" rIns="176963" bIns="353925" numCol="1" spcCol="1270" anchor="t" anchorCtr="0">
          <a:noAutofit/>
        </a:bodyPr>
        <a:lstStyle/>
        <a:p>
          <a:pPr marL="0" lvl="0" indent="0" algn="l" defTabSz="889000">
            <a:lnSpc>
              <a:spcPct val="90000"/>
            </a:lnSpc>
            <a:spcBef>
              <a:spcPct val="0"/>
            </a:spcBef>
            <a:spcAft>
              <a:spcPct val="35000"/>
            </a:spcAft>
            <a:buNone/>
          </a:pPr>
          <a:r>
            <a:rPr lang="en-US" sz="2000" kern="1200"/>
            <a:t>School Improvement Plan (SIP)</a:t>
          </a:r>
        </a:p>
      </dsp:txBody>
      <dsp:txXfrm>
        <a:off x="11194" y="1213801"/>
        <a:ext cx="2239404" cy="1650763"/>
      </dsp:txXfrm>
    </dsp:sp>
    <dsp:sp modelId="{26C7581E-E338-471C-BC5B-24C9ADEE7665}">
      <dsp:nvSpPr>
        <dsp:cNvPr id="0" name=""/>
        <dsp:cNvSpPr/>
      </dsp:nvSpPr>
      <dsp:spPr>
        <a:xfrm>
          <a:off x="2423524" y="475535"/>
          <a:ext cx="2460883" cy="738265"/>
        </a:xfrm>
        <a:prstGeom prst="chevron">
          <a:avLst>
            <a:gd name="adj" fmla="val 3000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155" tIns="91155" rIns="91155" bIns="91155" numCol="1" spcCol="1270" anchor="ctr" anchorCtr="0">
          <a:noAutofit/>
        </a:bodyPr>
        <a:lstStyle/>
        <a:p>
          <a:pPr marL="0" lvl="0" indent="0" algn="ctr" defTabSz="1244600">
            <a:lnSpc>
              <a:spcPct val="90000"/>
            </a:lnSpc>
            <a:spcBef>
              <a:spcPct val="0"/>
            </a:spcBef>
            <a:spcAft>
              <a:spcPct val="35000"/>
            </a:spcAft>
            <a:buNone/>
          </a:pPr>
          <a:r>
            <a:rPr lang="en-US" sz="2800" kern="1200"/>
            <a:t>Title</a:t>
          </a:r>
        </a:p>
      </dsp:txBody>
      <dsp:txXfrm>
        <a:off x="2645004" y="475535"/>
        <a:ext cx="2017924" cy="738265"/>
      </dsp:txXfrm>
    </dsp:sp>
    <dsp:sp modelId="{7DC1DD98-98C5-473B-B525-A313979C44C9}">
      <dsp:nvSpPr>
        <dsp:cNvPr id="0" name=""/>
        <dsp:cNvSpPr/>
      </dsp:nvSpPr>
      <dsp:spPr>
        <a:xfrm>
          <a:off x="2423524" y="1213801"/>
          <a:ext cx="2239404" cy="1650763"/>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963" tIns="176963" rIns="176963" bIns="353925" numCol="1" spcCol="1270" anchor="t" anchorCtr="0">
          <a:noAutofit/>
        </a:bodyPr>
        <a:lstStyle/>
        <a:p>
          <a:pPr marL="0" lvl="0" indent="0" algn="l" defTabSz="889000">
            <a:lnSpc>
              <a:spcPct val="90000"/>
            </a:lnSpc>
            <a:spcBef>
              <a:spcPct val="0"/>
            </a:spcBef>
            <a:spcAft>
              <a:spcPct val="35000"/>
            </a:spcAft>
            <a:buNone/>
          </a:pPr>
          <a:r>
            <a:rPr lang="en-US" sz="2000" kern="1200"/>
            <a:t>Title I Schoolwide Plan </a:t>
          </a:r>
        </a:p>
      </dsp:txBody>
      <dsp:txXfrm>
        <a:off x="2423524" y="1213801"/>
        <a:ext cx="2239404" cy="1650763"/>
      </dsp:txXfrm>
    </dsp:sp>
    <dsp:sp modelId="{53F42B5F-20AB-48B6-B957-038A5A4732D8}">
      <dsp:nvSpPr>
        <dsp:cNvPr id="0" name=""/>
        <dsp:cNvSpPr/>
      </dsp:nvSpPr>
      <dsp:spPr>
        <a:xfrm>
          <a:off x="4835854" y="475535"/>
          <a:ext cx="2460883" cy="738265"/>
        </a:xfrm>
        <a:prstGeom prst="chevron">
          <a:avLst>
            <a:gd name="adj" fmla="val 30000"/>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155" tIns="91155" rIns="91155" bIns="91155" numCol="1" spcCol="1270" anchor="ctr" anchorCtr="0">
          <a:noAutofit/>
        </a:bodyPr>
        <a:lstStyle/>
        <a:p>
          <a:pPr marL="0" lvl="0" indent="0" algn="ctr" defTabSz="1244600">
            <a:lnSpc>
              <a:spcPct val="90000"/>
            </a:lnSpc>
            <a:spcBef>
              <a:spcPct val="0"/>
            </a:spcBef>
            <a:spcAft>
              <a:spcPct val="35000"/>
            </a:spcAft>
            <a:buNone/>
          </a:pPr>
          <a:r>
            <a:rPr lang="en-US" sz="2800" kern="1200"/>
            <a:t>Parent</a:t>
          </a:r>
        </a:p>
      </dsp:txBody>
      <dsp:txXfrm>
        <a:off x="5057334" y="475535"/>
        <a:ext cx="2017924" cy="738265"/>
      </dsp:txXfrm>
    </dsp:sp>
    <dsp:sp modelId="{3E22C405-D2CB-4D36-B3E7-082F8DE61626}">
      <dsp:nvSpPr>
        <dsp:cNvPr id="0" name=""/>
        <dsp:cNvSpPr/>
      </dsp:nvSpPr>
      <dsp:spPr>
        <a:xfrm>
          <a:off x="4835854" y="1213801"/>
          <a:ext cx="2239404" cy="1650763"/>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963" tIns="176963" rIns="176963" bIns="353925" numCol="1" spcCol="1270" anchor="t" anchorCtr="0">
          <a:noAutofit/>
        </a:bodyPr>
        <a:lstStyle/>
        <a:p>
          <a:pPr marL="0" lvl="0" indent="0" algn="l" defTabSz="889000">
            <a:lnSpc>
              <a:spcPct val="90000"/>
            </a:lnSpc>
            <a:spcBef>
              <a:spcPct val="0"/>
            </a:spcBef>
            <a:spcAft>
              <a:spcPct val="35000"/>
            </a:spcAft>
            <a:buNone/>
          </a:pPr>
          <a:r>
            <a:rPr lang="en-US" sz="2000" kern="1200"/>
            <a:t>Parent and Family Engagement Plan </a:t>
          </a:r>
        </a:p>
      </dsp:txBody>
      <dsp:txXfrm>
        <a:off x="4835854" y="1213801"/>
        <a:ext cx="2239404" cy="1650763"/>
      </dsp:txXfrm>
    </dsp:sp>
    <dsp:sp modelId="{A529A2B3-B965-4E67-B388-B10057DCABDE}">
      <dsp:nvSpPr>
        <dsp:cNvPr id="0" name=""/>
        <dsp:cNvSpPr/>
      </dsp:nvSpPr>
      <dsp:spPr>
        <a:xfrm>
          <a:off x="7248184" y="475535"/>
          <a:ext cx="2460883" cy="738265"/>
        </a:xfrm>
        <a:prstGeom prst="chevron">
          <a:avLst>
            <a:gd name="adj" fmla="val 30000"/>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155" tIns="91155" rIns="91155" bIns="91155" numCol="1" spcCol="1270" anchor="ctr" anchorCtr="0">
          <a:noAutofit/>
        </a:bodyPr>
        <a:lstStyle/>
        <a:p>
          <a:pPr marL="0" lvl="0" indent="0" algn="ctr" defTabSz="1244600">
            <a:lnSpc>
              <a:spcPct val="90000"/>
            </a:lnSpc>
            <a:spcBef>
              <a:spcPct val="0"/>
            </a:spcBef>
            <a:spcAft>
              <a:spcPct val="35000"/>
            </a:spcAft>
            <a:buNone/>
          </a:pPr>
          <a:r>
            <a:rPr lang="en-US" sz="2800" kern="1200"/>
            <a:t>School</a:t>
          </a:r>
        </a:p>
      </dsp:txBody>
      <dsp:txXfrm>
        <a:off x="7469664" y="475535"/>
        <a:ext cx="2017924" cy="738265"/>
      </dsp:txXfrm>
    </dsp:sp>
    <dsp:sp modelId="{75C7A10E-605F-470C-BEB3-29B17A64FD73}">
      <dsp:nvSpPr>
        <dsp:cNvPr id="0" name=""/>
        <dsp:cNvSpPr/>
      </dsp:nvSpPr>
      <dsp:spPr>
        <a:xfrm>
          <a:off x="7248184" y="1213801"/>
          <a:ext cx="2239404" cy="1650763"/>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963" tIns="176963" rIns="176963" bIns="353925" numCol="1" spcCol="1270" anchor="t" anchorCtr="0">
          <a:noAutofit/>
        </a:bodyPr>
        <a:lstStyle/>
        <a:p>
          <a:pPr marL="0" lvl="0" indent="0" algn="l" defTabSz="889000">
            <a:lnSpc>
              <a:spcPct val="90000"/>
            </a:lnSpc>
            <a:spcBef>
              <a:spcPct val="0"/>
            </a:spcBef>
            <a:spcAft>
              <a:spcPct val="35000"/>
            </a:spcAft>
            <a:buNone/>
          </a:pPr>
          <a:r>
            <a:rPr lang="en-US" sz="2000" kern="1200"/>
            <a:t>School-Parent-Student Compact</a:t>
          </a:r>
        </a:p>
      </dsp:txBody>
      <dsp:txXfrm>
        <a:off x="7248184" y="1213801"/>
        <a:ext cx="2239404" cy="16507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46FB14-05ED-4A7D-B476-EC0D1AD6888D}" type="datetimeFigureOut">
              <a:rPr lang="en-US" smtClean="0"/>
              <a:t>9/16/2025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B86839-6E2F-47C4-9C0A-4FFFF46DE93E}" type="slidenum">
              <a:rPr lang="en-US" smtClean="0"/>
              <a:t>‹#›</a:t>
            </a:fld>
            <a:endParaRPr lang="en-US"/>
          </a:p>
        </p:txBody>
      </p:sp>
    </p:spTree>
    <p:extLst>
      <p:ext uri="{BB962C8B-B14F-4D97-AF65-F5344CB8AC3E}">
        <p14:creationId xmlns:p14="http://schemas.microsoft.com/office/powerpoint/2010/main" val="156121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orms.office.com/r/r5daaMTE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Evidence: Upload completed presentation and recorded feedback as part of the evidence to support the Annual Meeting Materials. Do not forget the sign-in sheets, and survey/feedback that you receive throughout the meeting. </a:t>
            </a:r>
          </a:p>
          <a:p>
            <a:endParaRPr lang="en-US" dirty="0"/>
          </a:p>
        </p:txBody>
      </p:sp>
      <p:sp>
        <p:nvSpPr>
          <p:cNvPr id="4" name="Slide Number Placeholder 3"/>
          <p:cNvSpPr>
            <a:spLocks noGrp="1"/>
          </p:cNvSpPr>
          <p:nvPr>
            <p:ph type="sldNum" sz="quarter" idx="5"/>
          </p:nvPr>
        </p:nvSpPr>
        <p:spPr/>
        <p:txBody>
          <a:bodyPr/>
          <a:lstStyle/>
          <a:p>
            <a:fld id="{C398B635-FF8A-4053-AF9A-C6460EA9B21C}" type="slidenum">
              <a:rPr lang="en-US" smtClean="0"/>
              <a:t>2</a:t>
            </a:fld>
            <a:endParaRPr lang="en-US"/>
          </a:p>
        </p:txBody>
      </p:sp>
    </p:spTree>
    <p:extLst>
      <p:ext uri="{BB962C8B-B14F-4D97-AF65-F5344CB8AC3E}">
        <p14:creationId xmlns:p14="http://schemas.microsoft.com/office/powerpoint/2010/main" val="127511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Provide information on the specific committees that parents can be involved. Include the purpose, date and time of meetings. </a:t>
            </a:r>
          </a:p>
          <a:p>
            <a:r>
              <a:rPr lang="en-US" altLang="en-US" dirty="0">
                <a:latin typeface="Arial" panose="020B0604020202020204" pitchFamily="34" charset="0"/>
              </a:rPr>
              <a:t>Explain the PFEP and its purpose. </a:t>
            </a:r>
          </a:p>
          <a:p>
            <a:r>
              <a:rPr lang="en-US"/>
              <a:t>Consider the evidence related Title I Crate, Sample of Evidence, </a:t>
            </a:r>
            <a:endParaRPr lang="en-US" dirty="0"/>
          </a:p>
        </p:txBody>
      </p:sp>
    </p:spTree>
    <p:extLst>
      <p:ext uri="{BB962C8B-B14F-4D97-AF65-F5344CB8AC3E}">
        <p14:creationId xmlns:p14="http://schemas.microsoft.com/office/powerpoint/2010/main" val="1107496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All curriculum, instruction and assessments are based on student-centered expectations. </a:t>
            </a:r>
          </a:p>
        </p:txBody>
      </p:sp>
      <p:sp>
        <p:nvSpPr>
          <p:cNvPr id="4" name="Slide Number Placeholder 3"/>
          <p:cNvSpPr>
            <a:spLocks noGrp="1"/>
          </p:cNvSpPr>
          <p:nvPr>
            <p:ph type="sldNum" sz="quarter" idx="10"/>
          </p:nvPr>
        </p:nvSpPr>
        <p:spPr/>
        <p:txBody>
          <a:bodyPr lIns="94947" tIns="47474" rIns="94947" bIns="47474"/>
          <a:lstStyle/>
          <a:p>
            <a:pPr algn="l" defTabSz="465887">
              <a:defRPr/>
            </a:pPr>
            <a:fld id="{313BE511-0B8B-4937-A477-10F91184C1C1}" type="slidenum">
              <a:rPr lang="en-US" sz="1800">
                <a:solidFill>
                  <a:srgbClr val="000000"/>
                </a:solidFill>
                <a:latin typeface="Arial"/>
              </a:rPr>
              <a:pPr algn="l" defTabSz="465887">
                <a:defRPr/>
              </a:pPr>
              <a:t>15</a:t>
            </a:fld>
            <a:endParaRPr lang="en-US" sz="1800">
              <a:solidFill>
                <a:srgbClr val="000000"/>
              </a:solidFill>
              <a:latin typeface="Arial"/>
            </a:endParaRPr>
          </a:p>
        </p:txBody>
      </p:sp>
    </p:spTree>
    <p:extLst>
      <p:ext uri="{BB962C8B-B14F-4D97-AF65-F5344CB8AC3E}">
        <p14:creationId xmlns:p14="http://schemas.microsoft.com/office/powerpoint/2010/main" val="35130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237369" indent="-237369"/>
            <a:r>
              <a:rPr lang="en-US" altLang="en-US" dirty="0">
                <a:latin typeface="Arial" panose="020B0604020202020204" pitchFamily="34" charset="0"/>
              </a:rPr>
              <a:t>This slide is optional if this will be discussed with classroom teacher </a:t>
            </a:r>
          </a:p>
          <a:p>
            <a:pPr marL="237369" indent="-237369"/>
            <a:r>
              <a:rPr lang="en-US" altLang="en-US" dirty="0">
                <a:latin typeface="Arial" panose="020B0604020202020204" pitchFamily="34" charset="0"/>
              </a:rPr>
              <a:t>School’s Curriculum</a:t>
            </a:r>
          </a:p>
          <a:p>
            <a:pPr marL="237369" indent="-237369"/>
            <a:r>
              <a:rPr lang="en-US" altLang="en-US" dirty="0">
                <a:latin typeface="Arial" panose="020B0604020202020204" pitchFamily="34" charset="0"/>
              </a:rPr>
              <a:t>Describe and explain the curriculum (Specific names of texts)</a:t>
            </a:r>
          </a:p>
          <a:p>
            <a:endParaRPr lang="en-US" dirty="0"/>
          </a:p>
        </p:txBody>
      </p:sp>
      <p:sp>
        <p:nvSpPr>
          <p:cNvPr id="4" name="Slide Number Placeholder 3"/>
          <p:cNvSpPr>
            <a:spLocks noGrp="1"/>
          </p:cNvSpPr>
          <p:nvPr>
            <p:ph type="sldNum" sz="quarter" idx="10"/>
          </p:nvPr>
        </p:nvSpPr>
        <p:spPr/>
        <p:txBody>
          <a:bodyPr lIns="94947" tIns="47474" rIns="94947" bIns="47474"/>
          <a:lstStyle/>
          <a:p>
            <a:pPr algn="l" defTabSz="465887">
              <a:defRPr/>
            </a:pPr>
            <a:fld id="{313BE511-0B8B-4937-A477-10F91184C1C1}" type="slidenum">
              <a:rPr lang="en-US" sz="1800">
                <a:solidFill>
                  <a:srgbClr val="000000"/>
                </a:solidFill>
                <a:latin typeface="Arial"/>
              </a:rPr>
              <a:pPr algn="l" defTabSz="465887">
                <a:defRPr/>
              </a:pPr>
              <a:t>16</a:t>
            </a:fld>
            <a:endParaRPr lang="en-US" sz="1800">
              <a:solidFill>
                <a:srgbClr val="000000"/>
              </a:solidFill>
              <a:latin typeface="Arial"/>
            </a:endParaRPr>
          </a:p>
        </p:txBody>
      </p:sp>
    </p:spTree>
    <p:extLst>
      <p:ext uri="{BB962C8B-B14F-4D97-AF65-F5344CB8AC3E}">
        <p14:creationId xmlns:p14="http://schemas.microsoft.com/office/powerpoint/2010/main" val="1009723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a:t>This slide is only required, if it applies.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ed75ccf_028: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ed75ccf_028: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a:t>Do you have a calendar of key events that are included in  your PFEP. </a:t>
            </a:r>
          </a:p>
          <a:p>
            <a:endParaRPr lang="en-US" dirty="0"/>
          </a:p>
          <a:p>
            <a:r>
              <a:rPr lang="en-US" dirty="0"/>
              <a:t>Evidence – Consider this as evidence to include to support Family Engagement.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474739" indent="-329680" defTabSz="949478">
              <a:defRPr/>
            </a:pPr>
            <a:r>
              <a:rPr lang="en-US" dirty="0"/>
              <a:t>Please add your PAC representative in slide and share with your Title I Specialist. </a:t>
            </a:r>
          </a:p>
          <a:p>
            <a:pPr marL="474739" indent="-329680" defTabSz="949478">
              <a:defRPr/>
            </a:pPr>
            <a:endParaRPr lang="en-US" dirty="0"/>
          </a:p>
          <a:p>
            <a:pPr marL="474739" indent="-329680" defTabSz="949478">
              <a:defRPr/>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https://forms.office.com/r/r5daaMTENE\</a:t>
            </a:r>
            <a:endPar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474739" indent="-329680" defTabSz="949478">
              <a:defRPr/>
            </a:pPr>
            <a:endParaRPr lang="en-US" dirty="0"/>
          </a:p>
        </p:txBody>
      </p:sp>
    </p:spTree>
    <p:extLst>
      <p:ext uri="{BB962C8B-B14F-4D97-AF65-F5344CB8AC3E}">
        <p14:creationId xmlns:p14="http://schemas.microsoft.com/office/powerpoint/2010/main" val="175842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Please duplicate Microsoft Forms provided or create school survey. To generate a QR code hover over your school’s survey and </a:t>
            </a:r>
            <a:r>
              <a:rPr lang="en-US" dirty="0" err="1"/>
              <a:t>and</a:t>
            </a:r>
            <a:r>
              <a:rPr lang="en-US" dirty="0"/>
              <a:t> right click.  Create QR code for this page will be an option.</a:t>
            </a:r>
          </a:p>
          <a:p>
            <a:endParaRPr lang="en-US" dirty="0"/>
          </a:p>
          <a:p>
            <a:r>
              <a:rPr lang="en-US" dirty="0"/>
              <a:t>https://forms.office.com/Pages/ShareFormPage.aspx?id=BZM8c9c5GkaGb_3ye_PH_x-1YNVO6C1FkgA88U6PR2tUNEQzTU0wNkZXVUxVTlpEMU81NkJFMlJNTi4u&amp;sharetoken=FXXhmgwFjSnl0sNz61ki </a:t>
            </a:r>
          </a:p>
        </p:txBody>
      </p:sp>
    </p:spTree>
    <p:extLst>
      <p:ext uri="{BB962C8B-B14F-4D97-AF65-F5344CB8AC3E}">
        <p14:creationId xmlns:p14="http://schemas.microsoft.com/office/powerpoint/2010/main" val="308852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Calling out some data sources to get them started… </a:t>
            </a:r>
          </a:p>
        </p:txBody>
      </p:sp>
      <p:sp>
        <p:nvSpPr>
          <p:cNvPr id="4" name="Slide Number Placeholder 3"/>
          <p:cNvSpPr>
            <a:spLocks noGrp="1"/>
          </p:cNvSpPr>
          <p:nvPr>
            <p:ph type="sldNum" sz="quarter" idx="5"/>
          </p:nvPr>
        </p:nvSpPr>
        <p:spPr/>
        <p:txBody>
          <a:bodyPr/>
          <a:lstStyle/>
          <a:p>
            <a:fld id="{C398B635-FF8A-4053-AF9A-C6460EA9B21C}" type="slidenum">
              <a:rPr lang="en-US" smtClean="0"/>
              <a:t>3</a:t>
            </a:fld>
            <a:endParaRPr lang="en-US"/>
          </a:p>
        </p:txBody>
      </p:sp>
    </p:spTree>
    <p:extLst>
      <p:ext uri="{BB962C8B-B14F-4D97-AF65-F5344CB8AC3E}">
        <p14:creationId xmlns:p14="http://schemas.microsoft.com/office/powerpoint/2010/main" val="53803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Title l Program here in Pinellas County.</a:t>
            </a:r>
          </a:p>
        </p:txBody>
      </p:sp>
      <p:sp>
        <p:nvSpPr>
          <p:cNvPr id="4" name="Slide Number Placeholder 3"/>
          <p:cNvSpPr>
            <a:spLocks noGrp="1"/>
          </p:cNvSpPr>
          <p:nvPr>
            <p:ph type="sldNum" sz="quarter" idx="5"/>
          </p:nvPr>
        </p:nvSpPr>
        <p:spPr/>
        <p:txBody>
          <a:bodyPr/>
          <a:lstStyle/>
          <a:p>
            <a:fld id="{C398B635-FF8A-4053-AF9A-C6460EA9B21C}" type="slidenum">
              <a:rPr lang="en-US" smtClean="0"/>
              <a:t>4</a:t>
            </a:fld>
            <a:endParaRPr lang="en-US"/>
          </a:p>
        </p:txBody>
      </p:sp>
    </p:spTree>
    <p:extLst>
      <p:ext uri="{BB962C8B-B14F-4D97-AF65-F5344CB8AC3E}">
        <p14:creationId xmlns:p14="http://schemas.microsoft.com/office/powerpoint/2010/main" val="7554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a:p>
            <a:endParaRPr lang="en-US" dirty="0"/>
          </a:p>
        </p:txBody>
      </p:sp>
      <p:sp>
        <p:nvSpPr>
          <p:cNvPr id="4" name="Slide Number Placeholder 3"/>
          <p:cNvSpPr>
            <a:spLocks noGrp="1"/>
          </p:cNvSpPr>
          <p:nvPr>
            <p:ph type="sldNum" sz="quarter" idx="5"/>
          </p:nvPr>
        </p:nvSpPr>
        <p:spPr/>
        <p:txBody>
          <a:bodyPr/>
          <a:lstStyle/>
          <a:p>
            <a:fld id="{C398B635-FF8A-4053-AF9A-C6460EA9B21C}" type="slidenum">
              <a:rPr lang="en-US" smtClean="0"/>
              <a:t>5</a:t>
            </a:fld>
            <a:endParaRPr lang="en-US"/>
          </a:p>
        </p:txBody>
      </p:sp>
    </p:spTree>
    <p:extLst>
      <p:ext uri="{BB962C8B-B14F-4D97-AF65-F5344CB8AC3E}">
        <p14:creationId xmlns:p14="http://schemas.microsoft.com/office/powerpoint/2010/main" val="176417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buClr>
                <a:srgbClr val="000000"/>
              </a:buClr>
              <a:buSzPts val="1400"/>
              <a:defRPr/>
            </a:pPr>
            <a:r>
              <a:rPr lang="en-US" dirty="0">
                <a:solidFill>
                  <a:schemeClr val="bg1"/>
                </a:solidFill>
              </a:rPr>
              <a:t>Definition: provided in addition to what is already present or available to complete or enhance it e</a:t>
            </a:r>
            <a:r>
              <a:rPr lang="en-US" dirty="0"/>
              <a:t>xtra academic support and learning opportunities for economically disadvantaged students. </a:t>
            </a:r>
          </a:p>
          <a:p>
            <a:endParaRPr lang="en-US" dirty="0"/>
          </a:p>
        </p:txBody>
      </p:sp>
      <p:sp>
        <p:nvSpPr>
          <p:cNvPr id="4" name="Slide Number Placeholder 3"/>
          <p:cNvSpPr>
            <a:spLocks noGrp="1"/>
          </p:cNvSpPr>
          <p:nvPr>
            <p:ph type="sldNum" sz="quarter" idx="5"/>
          </p:nvPr>
        </p:nvSpPr>
        <p:spPr/>
        <p:txBody>
          <a:bodyPr/>
          <a:lstStyle/>
          <a:p>
            <a:fld id="{C398B635-FF8A-4053-AF9A-C6460EA9B21C}" type="slidenum">
              <a:rPr lang="en-US" smtClean="0"/>
              <a:t>6</a:t>
            </a:fld>
            <a:endParaRPr lang="en-US"/>
          </a:p>
        </p:txBody>
      </p:sp>
    </p:spTree>
    <p:extLst>
      <p:ext uri="{BB962C8B-B14F-4D97-AF65-F5344CB8AC3E}">
        <p14:creationId xmlns:p14="http://schemas.microsoft.com/office/powerpoint/2010/main" val="249063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a:t>Evidence for input  – input from school can be a survey or notes, which include quotes related to what was shared as feedback AND how this input will be used to inform the PFEP and future engagement activities. </a:t>
            </a:r>
          </a:p>
          <a:p>
            <a:endParaRPr lang="en-US" dirty="0"/>
          </a:p>
          <a:p>
            <a:r>
              <a:rPr lang="en-US" dirty="0"/>
              <a:t>Evidence of Attendance – please include attendance of DIVERSE stakeholder group/s.</a:t>
            </a:r>
          </a:p>
          <a:p>
            <a:endParaRPr lang="en-US" dirty="0"/>
          </a:p>
          <a:p>
            <a:endParaRPr lang="en-US" dirty="0"/>
          </a:p>
          <a:p>
            <a:endParaRPr lang="en-US"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buClr>
                <a:schemeClr val="accent3"/>
              </a:buClr>
              <a:buSzPts val="1400"/>
              <a:defRPr/>
            </a:pPr>
            <a:r>
              <a:rPr lang="en-US" sz="11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 which can be found on our website (insert website) to view as well as in the Parent Station located </a:t>
            </a:r>
            <a:r>
              <a:rPr lang="en-US" sz="1100" dirty="0">
                <a:solidFill>
                  <a:schemeClr val="accent3"/>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here)</a:t>
            </a:r>
            <a:r>
              <a:rPr lang="en-US" sz="11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pPr>
              <a:buClr>
                <a:schemeClr val="accent3"/>
              </a:buClr>
              <a:defRPr/>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Clr>
                <a:schemeClr val="accent3"/>
              </a:buClr>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or photo of Title I Parent Station (front office and on the webpage). Please include photo as part of the evidence monitoring. </a:t>
            </a:r>
          </a:p>
          <a:p>
            <a:pPr>
              <a:buClr>
                <a:schemeClr val="accent3"/>
              </a:buClr>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Clr>
                <a:schemeClr val="accent3"/>
              </a:buClr>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Know Memo, Upcoming Events, Compact,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other documents at your station)</a:t>
            </a:r>
          </a:p>
          <a:p>
            <a:pPr>
              <a:buClr>
                <a:schemeClr val="accent3"/>
              </a:buClr>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defTabSz="931774">
              <a:buClr>
                <a:schemeClr val="accent3"/>
              </a:buClr>
              <a:buSzPts val="1400"/>
              <a:defRPr/>
            </a:pP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defTabSz="931774">
              <a:buClr>
                <a:schemeClr val="accent3"/>
              </a:buClr>
              <a:buSzPts val="1400"/>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defTabSz="931774">
              <a:buClr>
                <a:schemeClr val="accent3"/>
              </a:buClr>
              <a:buSzPts val="1400"/>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Plan </a:t>
            </a:r>
          </a:p>
          <a:p>
            <a:pPr defTabSz="931774">
              <a:buClr>
                <a:schemeClr val="accent3"/>
              </a:buClr>
              <a:buSzPts val="1400"/>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defTabSz="931774">
              <a:buClr>
                <a:schemeClr val="accent3"/>
              </a:buClr>
              <a:buSzPts val="1400"/>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a:p>
            <a:pPr defTabSz="931774">
              <a:buClr>
                <a:schemeClr val="accent3"/>
              </a:buClr>
              <a:buSzPts val="1400"/>
              <a:defRPr/>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defTabSz="931774">
              <a:buClr>
                <a:schemeClr val="accent3"/>
              </a:buClr>
              <a:buSzPts val="1400"/>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a:p>
            <a:pPr defTabSz="931774">
              <a:buClr>
                <a:schemeClr val="accent3"/>
              </a:buClr>
              <a:buSzPts val="1400"/>
              <a:defRPr/>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defTabSz="931774">
              <a:buClr>
                <a:schemeClr val="accent3"/>
              </a:buClr>
              <a:buSzPts val="1400"/>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Clr>
                <a:schemeClr val="accent3"/>
              </a:buClr>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300864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323533" defTabSz="931774">
              <a:buClr>
                <a:srgbClr val="000000"/>
              </a:buClr>
              <a:buSzPts val="1400"/>
              <a:buFont typeface="Arial"/>
              <a:buChar char="●"/>
              <a:defRPr/>
            </a:pPr>
            <a:r>
              <a:rPr lang="en-US" dirty="0"/>
              <a:t>At the elementary level, school compacts are used as a progress monitoring tool through the year during parent teacher conferences.</a:t>
            </a:r>
          </a:p>
          <a:p>
            <a:endParaRPr lang="en-US" dirty="0"/>
          </a:p>
        </p:txBody>
      </p:sp>
    </p:spTree>
    <p:extLst>
      <p:ext uri="{BB962C8B-B14F-4D97-AF65-F5344CB8AC3E}">
        <p14:creationId xmlns:p14="http://schemas.microsoft.com/office/powerpoint/2010/main" val="105554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insert the an example of your updated school compact. Highlight any things that unique to your school’s compact. </a:t>
            </a:r>
          </a:p>
        </p:txBody>
      </p:sp>
    </p:spTree>
    <p:extLst>
      <p:ext uri="{BB962C8B-B14F-4D97-AF65-F5344CB8AC3E}">
        <p14:creationId xmlns:p14="http://schemas.microsoft.com/office/powerpoint/2010/main" val="112809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94AF-3F0E-FEE8-41C6-594CE31BF7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B7C4B83-FA43-76E5-B0AA-C5945008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173029-56FC-1B99-73B1-CB9B844CE825}"/>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5" name="Footer Placeholder 4">
            <a:extLst>
              <a:ext uri="{FF2B5EF4-FFF2-40B4-BE49-F238E27FC236}">
                <a16:creationId xmlns:a16="http://schemas.microsoft.com/office/drawing/2014/main" id="{40BC5029-7E9E-B48F-2643-234D165DE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DBDEF-9984-8B0E-F910-4A873798331D}"/>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373504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03AC-0C04-59CB-A9C3-0580CF9724A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1428A6D-D19F-FD13-D57A-51C7CB017EC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1218AA-2F42-F423-C1A1-5DBD33EA89AD}"/>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5" name="Footer Placeholder 4">
            <a:extLst>
              <a:ext uri="{FF2B5EF4-FFF2-40B4-BE49-F238E27FC236}">
                <a16:creationId xmlns:a16="http://schemas.microsoft.com/office/drawing/2014/main" id="{B8A3D5F5-E8AC-784A-80ED-43E00EFE7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1DF57-C356-5761-4B7A-2EF87A176A0C}"/>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4425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07E278-03D0-D7B2-6ACB-8E2D70B7F90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6059D7-0A37-A096-BC05-5769C93C488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3CE586-9CF6-2AF8-FC61-A826CD950F85}"/>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5" name="Footer Placeholder 4">
            <a:extLst>
              <a:ext uri="{FF2B5EF4-FFF2-40B4-BE49-F238E27FC236}">
                <a16:creationId xmlns:a16="http://schemas.microsoft.com/office/drawing/2014/main" id="{06671F4E-039F-823E-F5E2-5ED099250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08870-E90D-F515-AB1B-7312A0B61D41}"/>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195199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1191600" y="1831451"/>
            <a:ext cx="8616800" cy="4736400"/>
          </a:xfrm>
          <a:prstGeom prst="rect">
            <a:avLst/>
          </a:prstGeom>
        </p:spPr>
        <p:txBody>
          <a:bodyPr spcFirstLastPara="1" wrap="square" lIns="91425" tIns="91425" rIns="91425" bIns="91425" anchor="t" anchorCtr="0">
            <a:noAutofit/>
          </a:bodyPr>
          <a:lstStyle>
            <a:lvl1pPr marL="609630" lvl="0" indent="-457223">
              <a:spcBef>
                <a:spcPts val="800"/>
              </a:spcBef>
              <a:spcAft>
                <a:spcPts val="0"/>
              </a:spcAft>
              <a:buClr>
                <a:schemeClr val="accent6"/>
              </a:buClr>
              <a:buSzPts val="1800"/>
              <a:buChar char="▷"/>
              <a:defRPr>
                <a:solidFill>
                  <a:schemeClr val="dk1"/>
                </a:solidFill>
              </a:defRPr>
            </a:lvl1pPr>
            <a:lvl2pPr marL="1219261" lvl="1" indent="-508025">
              <a:spcBef>
                <a:spcPts val="0"/>
              </a:spcBef>
              <a:spcAft>
                <a:spcPts val="0"/>
              </a:spcAft>
              <a:buClr>
                <a:schemeClr val="dk1"/>
              </a:buClr>
              <a:buSzPts val="2400"/>
              <a:buChar char="○"/>
              <a:defRPr>
                <a:solidFill>
                  <a:schemeClr val="dk1"/>
                </a:solidFill>
              </a:defRPr>
            </a:lvl2pPr>
            <a:lvl3pPr marL="1828891" lvl="2" indent="-508025">
              <a:spcBef>
                <a:spcPts val="0"/>
              </a:spcBef>
              <a:spcAft>
                <a:spcPts val="0"/>
              </a:spcAft>
              <a:buClr>
                <a:schemeClr val="dk1"/>
              </a:buClr>
              <a:buSzPts val="2400"/>
              <a:buChar char="■"/>
              <a:defRPr>
                <a:solidFill>
                  <a:schemeClr val="dk1"/>
                </a:solidFill>
              </a:defRPr>
            </a:lvl3pPr>
            <a:lvl4pPr marL="2438522" lvl="3" indent="-508025">
              <a:spcBef>
                <a:spcPts val="0"/>
              </a:spcBef>
              <a:spcAft>
                <a:spcPts val="0"/>
              </a:spcAft>
              <a:buClr>
                <a:schemeClr val="dk1"/>
              </a:buClr>
              <a:buSzPts val="2400"/>
              <a:buChar char="●"/>
              <a:defRPr>
                <a:solidFill>
                  <a:schemeClr val="dk1"/>
                </a:solidFill>
              </a:defRPr>
            </a:lvl4pPr>
            <a:lvl5pPr marL="3048152" lvl="4" indent="-508025">
              <a:spcBef>
                <a:spcPts val="0"/>
              </a:spcBef>
              <a:spcAft>
                <a:spcPts val="0"/>
              </a:spcAft>
              <a:buClr>
                <a:schemeClr val="dk1"/>
              </a:buClr>
              <a:buSzPts val="2400"/>
              <a:buChar char="○"/>
              <a:defRPr>
                <a:solidFill>
                  <a:schemeClr val="dk1"/>
                </a:solidFill>
              </a:defRPr>
            </a:lvl5pPr>
            <a:lvl6pPr marL="3657783" lvl="5" indent="-508025">
              <a:spcBef>
                <a:spcPts val="0"/>
              </a:spcBef>
              <a:spcAft>
                <a:spcPts val="0"/>
              </a:spcAft>
              <a:buClr>
                <a:schemeClr val="dk1"/>
              </a:buClr>
              <a:buSzPts val="2400"/>
              <a:buChar char="■"/>
              <a:defRPr>
                <a:solidFill>
                  <a:schemeClr val="dk1"/>
                </a:solidFill>
              </a:defRPr>
            </a:lvl6pPr>
            <a:lvl7pPr marL="4267413" lvl="6" indent="-508025">
              <a:spcBef>
                <a:spcPts val="0"/>
              </a:spcBef>
              <a:spcAft>
                <a:spcPts val="0"/>
              </a:spcAft>
              <a:buClr>
                <a:schemeClr val="dk1"/>
              </a:buClr>
              <a:buSzPts val="2400"/>
              <a:buChar char="●"/>
              <a:defRPr>
                <a:solidFill>
                  <a:schemeClr val="dk1"/>
                </a:solidFill>
              </a:defRPr>
            </a:lvl7pPr>
            <a:lvl8pPr marL="4877044" lvl="7" indent="-508025">
              <a:spcBef>
                <a:spcPts val="0"/>
              </a:spcBef>
              <a:spcAft>
                <a:spcPts val="0"/>
              </a:spcAft>
              <a:buClr>
                <a:schemeClr val="dk1"/>
              </a:buClr>
              <a:buSzPts val="2400"/>
              <a:buChar char="○"/>
              <a:defRPr>
                <a:solidFill>
                  <a:schemeClr val="dk1"/>
                </a:solidFill>
              </a:defRPr>
            </a:lvl8pPr>
            <a:lvl9pPr marL="5486674" lvl="8" indent="-508025">
              <a:spcBef>
                <a:spcPts val="0"/>
              </a:spcBef>
              <a:spcAft>
                <a:spcPts val="0"/>
              </a:spcAft>
              <a:buClr>
                <a:schemeClr val="dk1"/>
              </a:buClr>
              <a:buSzPts val="2400"/>
              <a:buChar char="■"/>
              <a:defRPr>
                <a:solidFill>
                  <a:schemeClr val="dk1"/>
                </a:solidFill>
              </a:defRPr>
            </a:lvl9pPr>
          </a:lstStyle>
          <a:p>
            <a:endParaRPr/>
          </a:p>
        </p:txBody>
      </p:sp>
      <p:sp>
        <p:nvSpPr>
          <p:cNvPr id="38" name="Google Shape;38;p5"/>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238276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4" name="Google Shape;44;p6"/>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1191500" y="1600200"/>
            <a:ext cx="4182400" cy="4967600"/>
          </a:xfrm>
          <a:prstGeom prst="rect">
            <a:avLst/>
          </a:prstGeom>
        </p:spPr>
        <p:txBody>
          <a:bodyPr spcFirstLastPara="1" wrap="square" lIns="91425" tIns="91425" rIns="91425" bIns="91425" anchor="t" anchorCtr="0">
            <a:noAutofit/>
          </a:bodyPr>
          <a:lstStyle>
            <a:lvl1pPr marL="609630" lvl="0" indent="-474157">
              <a:spcBef>
                <a:spcPts val="800"/>
              </a:spcBef>
              <a:spcAft>
                <a:spcPts val="0"/>
              </a:spcAft>
              <a:buSzPts val="2000"/>
              <a:buChar char="▷"/>
              <a:defRPr sz="2667"/>
            </a:lvl1pPr>
            <a:lvl2pPr marL="1219261" lvl="1" indent="-474157">
              <a:spcBef>
                <a:spcPts val="0"/>
              </a:spcBef>
              <a:spcAft>
                <a:spcPts val="0"/>
              </a:spcAft>
              <a:buSzPts val="2000"/>
              <a:buChar char="○"/>
              <a:defRPr sz="2667"/>
            </a:lvl2pPr>
            <a:lvl3pPr marL="1828891" lvl="2" indent="-474157">
              <a:spcBef>
                <a:spcPts val="0"/>
              </a:spcBef>
              <a:spcAft>
                <a:spcPts val="0"/>
              </a:spcAft>
              <a:buSzPts val="2000"/>
              <a:buChar char="■"/>
              <a:defRPr sz="2667"/>
            </a:lvl3pPr>
            <a:lvl4pPr marL="2438522" lvl="3" indent="-474157">
              <a:spcBef>
                <a:spcPts val="0"/>
              </a:spcBef>
              <a:spcAft>
                <a:spcPts val="0"/>
              </a:spcAft>
              <a:buSzPts val="2000"/>
              <a:buChar char="●"/>
              <a:defRPr sz="2667"/>
            </a:lvl4pPr>
            <a:lvl5pPr marL="3048152" lvl="4" indent="-474157">
              <a:spcBef>
                <a:spcPts val="0"/>
              </a:spcBef>
              <a:spcAft>
                <a:spcPts val="0"/>
              </a:spcAft>
              <a:buSzPts val="2000"/>
              <a:buChar char="○"/>
              <a:defRPr sz="2667"/>
            </a:lvl5pPr>
            <a:lvl6pPr marL="3657783" lvl="5" indent="-474157">
              <a:spcBef>
                <a:spcPts val="0"/>
              </a:spcBef>
              <a:spcAft>
                <a:spcPts val="0"/>
              </a:spcAft>
              <a:buSzPts val="2000"/>
              <a:buChar char="■"/>
              <a:defRPr sz="2667"/>
            </a:lvl6pPr>
            <a:lvl7pPr marL="4267413" lvl="6" indent="-474157">
              <a:spcBef>
                <a:spcPts val="0"/>
              </a:spcBef>
              <a:spcAft>
                <a:spcPts val="0"/>
              </a:spcAft>
              <a:buSzPts val="2000"/>
              <a:buChar char="●"/>
              <a:defRPr sz="2667"/>
            </a:lvl7pPr>
            <a:lvl8pPr marL="4877044" lvl="7" indent="-474157">
              <a:spcBef>
                <a:spcPts val="0"/>
              </a:spcBef>
              <a:spcAft>
                <a:spcPts val="0"/>
              </a:spcAft>
              <a:buSzPts val="2000"/>
              <a:buChar char="○"/>
              <a:defRPr sz="2667"/>
            </a:lvl8pPr>
            <a:lvl9pPr marL="5486674" lvl="8" indent="-474157">
              <a:spcBef>
                <a:spcPts val="0"/>
              </a:spcBef>
              <a:spcAft>
                <a:spcPts val="0"/>
              </a:spcAft>
              <a:buSzPts val="2000"/>
              <a:buChar char="■"/>
              <a:defRPr sz="2667"/>
            </a:lvl9pPr>
          </a:lstStyle>
          <a:p>
            <a:endParaRPr/>
          </a:p>
        </p:txBody>
      </p:sp>
      <p:sp>
        <p:nvSpPr>
          <p:cNvPr id="46" name="Google Shape;46;p6"/>
          <p:cNvSpPr txBox="1">
            <a:spLocks noGrp="1"/>
          </p:cNvSpPr>
          <p:nvPr>
            <p:ph type="body" idx="2"/>
          </p:nvPr>
        </p:nvSpPr>
        <p:spPr>
          <a:xfrm>
            <a:off x="5625941" y="1600200"/>
            <a:ext cx="4182400" cy="4967600"/>
          </a:xfrm>
          <a:prstGeom prst="rect">
            <a:avLst/>
          </a:prstGeom>
        </p:spPr>
        <p:txBody>
          <a:bodyPr spcFirstLastPara="1" wrap="square" lIns="91425" tIns="91425" rIns="91425" bIns="91425" anchor="t" anchorCtr="0">
            <a:noAutofit/>
          </a:bodyPr>
          <a:lstStyle>
            <a:lvl1pPr marL="609630" lvl="0" indent="-474157">
              <a:spcBef>
                <a:spcPts val="800"/>
              </a:spcBef>
              <a:spcAft>
                <a:spcPts val="0"/>
              </a:spcAft>
              <a:buSzPts val="2000"/>
              <a:buChar char="▷"/>
              <a:defRPr sz="2667"/>
            </a:lvl1pPr>
            <a:lvl2pPr marL="1219261" lvl="1" indent="-474157">
              <a:spcBef>
                <a:spcPts val="0"/>
              </a:spcBef>
              <a:spcAft>
                <a:spcPts val="0"/>
              </a:spcAft>
              <a:buSzPts val="2000"/>
              <a:buChar char="○"/>
              <a:defRPr sz="2667"/>
            </a:lvl2pPr>
            <a:lvl3pPr marL="1828891" lvl="2" indent="-474157">
              <a:spcBef>
                <a:spcPts val="0"/>
              </a:spcBef>
              <a:spcAft>
                <a:spcPts val="0"/>
              </a:spcAft>
              <a:buSzPts val="2000"/>
              <a:buChar char="■"/>
              <a:defRPr sz="2667"/>
            </a:lvl3pPr>
            <a:lvl4pPr marL="2438522" lvl="3" indent="-474157">
              <a:spcBef>
                <a:spcPts val="0"/>
              </a:spcBef>
              <a:spcAft>
                <a:spcPts val="0"/>
              </a:spcAft>
              <a:buSzPts val="2000"/>
              <a:buChar char="●"/>
              <a:defRPr sz="2667"/>
            </a:lvl4pPr>
            <a:lvl5pPr marL="3048152" lvl="4" indent="-474157">
              <a:spcBef>
                <a:spcPts val="0"/>
              </a:spcBef>
              <a:spcAft>
                <a:spcPts val="0"/>
              </a:spcAft>
              <a:buSzPts val="2000"/>
              <a:buChar char="○"/>
              <a:defRPr sz="2667"/>
            </a:lvl5pPr>
            <a:lvl6pPr marL="3657783" lvl="5" indent="-474157">
              <a:spcBef>
                <a:spcPts val="0"/>
              </a:spcBef>
              <a:spcAft>
                <a:spcPts val="0"/>
              </a:spcAft>
              <a:buSzPts val="2000"/>
              <a:buChar char="■"/>
              <a:defRPr sz="2667"/>
            </a:lvl6pPr>
            <a:lvl7pPr marL="4267413" lvl="6" indent="-474157">
              <a:spcBef>
                <a:spcPts val="0"/>
              </a:spcBef>
              <a:spcAft>
                <a:spcPts val="0"/>
              </a:spcAft>
              <a:buSzPts val="2000"/>
              <a:buChar char="●"/>
              <a:defRPr sz="2667"/>
            </a:lvl7pPr>
            <a:lvl8pPr marL="4877044" lvl="7" indent="-474157">
              <a:spcBef>
                <a:spcPts val="0"/>
              </a:spcBef>
              <a:spcAft>
                <a:spcPts val="0"/>
              </a:spcAft>
              <a:buSzPts val="2000"/>
              <a:buChar char="○"/>
              <a:defRPr sz="2667"/>
            </a:lvl8pPr>
            <a:lvl9pPr marL="5486674" lvl="8" indent="-474157">
              <a:spcBef>
                <a:spcPts val="0"/>
              </a:spcBef>
              <a:spcAft>
                <a:spcPts val="0"/>
              </a:spcAft>
              <a:buSzPts val="2000"/>
              <a:buChar char="■"/>
              <a:defRPr sz="2667"/>
            </a:lvl9pPr>
          </a:lstStyle>
          <a:p>
            <a:endParaRPr/>
          </a:p>
        </p:txBody>
      </p:sp>
      <p:sp>
        <p:nvSpPr>
          <p:cNvPr id="47" name="Google Shape;47;p6"/>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60661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chemeClr val="accent1"/>
        </a:solidFill>
        <a:effectLst/>
      </p:bgPr>
    </p:bg>
    <p:spTree>
      <p:nvGrpSpPr>
        <p:cNvPr id="1" name="Shape 78"/>
        <p:cNvGrpSpPr/>
        <p:nvPr/>
      </p:nvGrpSpPr>
      <p:grpSpPr>
        <a:xfrm>
          <a:off x="0" y="0"/>
          <a:ext cx="0" cy="0"/>
          <a:chOff x="0" y="0"/>
          <a:chExt cx="0" cy="0"/>
        </a:xfrm>
      </p:grpSpPr>
      <p:sp>
        <p:nvSpPr>
          <p:cNvPr id="83" name="Google Shape;83;p11"/>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09077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7" name="Google Shape;17;p3"/>
          <p:cNvSpPr txBox="1">
            <a:spLocks noGrp="1"/>
          </p:cNvSpPr>
          <p:nvPr>
            <p:ph type="ctrTitle"/>
          </p:nvPr>
        </p:nvSpPr>
        <p:spPr>
          <a:xfrm>
            <a:off x="914400" y="2111123"/>
            <a:ext cx="103632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18" name="Google Shape;18;p3"/>
          <p:cNvSpPr txBox="1">
            <a:spLocks noGrp="1"/>
          </p:cNvSpPr>
          <p:nvPr>
            <p:ph type="subTitle" idx="1"/>
          </p:nvPr>
        </p:nvSpPr>
        <p:spPr>
          <a:xfrm>
            <a:off x="914400" y="3786737"/>
            <a:ext cx="10363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32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3200" b="1">
                <a:solidFill>
                  <a:schemeClr val="lt1"/>
                </a:solidFill>
              </a:defRPr>
            </a:lvl4pPr>
            <a:lvl5pPr lvl="4" algn="ctr" rtl="0">
              <a:spcBef>
                <a:spcPts val="0"/>
              </a:spcBef>
              <a:spcAft>
                <a:spcPts val="0"/>
              </a:spcAft>
              <a:buClr>
                <a:schemeClr val="lt1"/>
              </a:buClr>
              <a:buSzPts val="2400"/>
              <a:buNone/>
              <a:defRPr sz="3200" b="1">
                <a:solidFill>
                  <a:schemeClr val="lt1"/>
                </a:solidFill>
              </a:defRPr>
            </a:lvl5pPr>
            <a:lvl6pPr lvl="5" algn="ctr" rtl="0">
              <a:spcBef>
                <a:spcPts val="0"/>
              </a:spcBef>
              <a:spcAft>
                <a:spcPts val="0"/>
              </a:spcAft>
              <a:buClr>
                <a:schemeClr val="lt1"/>
              </a:buClr>
              <a:buSzPts val="2400"/>
              <a:buNone/>
              <a:defRPr sz="3200" b="1">
                <a:solidFill>
                  <a:schemeClr val="lt1"/>
                </a:solidFill>
              </a:defRPr>
            </a:lvl6pPr>
            <a:lvl7pPr lvl="6" algn="ctr" rtl="0">
              <a:spcBef>
                <a:spcPts val="0"/>
              </a:spcBef>
              <a:spcAft>
                <a:spcPts val="0"/>
              </a:spcAft>
              <a:buClr>
                <a:schemeClr val="lt1"/>
              </a:buClr>
              <a:buSzPts val="2400"/>
              <a:buNone/>
              <a:defRPr sz="3200" b="1">
                <a:solidFill>
                  <a:schemeClr val="lt1"/>
                </a:solidFill>
              </a:defRPr>
            </a:lvl7pPr>
            <a:lvl8pPr lvl="7" algn="ctr" rtl="0">
              <a:spcBef>
                <a:spcPts val="0"/>
              </a:spcBef>
              <a:spcAft>
                <a:spcPts val="0"/>
              </a:spcAft>
              <a:buClr>
                <a:schemeClr val="lt1"/>
              </a:buClr>
              <a:buSzPts val="2400"/>
              <a:buNone/>
              <a:defRPr sz="3200" b="1">
                <a:solidFill>
                  <a:schemeClr val="lt1"/>
                </a:solidFill>
              </a:defRPr>
            </a:lvl8pPr>
            <a:lvl9pPr lvl="8" algn="ctr" rtl="0">
              <a:spcBef>
                <a:spcPts val="0"/>
              </a:spcBef>
              <a:spcAft>
                <a:spcPts val="0"/>
              </a:spcAft>
              <a:buClr>
                <a:schemeClr val="lt1"/>
              </a:buClr>
              <a:buSzPts val="2400"/>
              <a:buNone/>
              <a:defRPr sz="3200" b="1">
                <a:solidFill>
                  <a:schemeClr val="lt1"/>
                </a:solidFill>
              </a:defRPr>
            </a:lvl9pPr>
          </a:lstStyle>
          <a:p>
            <a:endParaRPr/>
          </a:p>
        </p:txBody>
      </p:sp>
      <p:sp>
        <p:nvSpPr>
          <p:cNvPr id="22" name="Google Shape;22;p3"/>
          <p:cNvSpPr txBox="1">
            <a:spLocks noGrp="1"/>
          </p:cNvSpPr>
          <p:nvPr>
            <p:ph type="sldNum" idx="12"/>
          </p:nvPr>
        </p:nvSpPr>
        <p:spPr>
          <a:xfrm>
            <a:off x="-167" y="6440375"/>
            <a:ext cx="12192000" cy="418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49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806C9-8333-53ED-5AA6-3FACB1FE75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4997BF-CEBB-AB8C-7488-6D3AE992F17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20D4FF-925A-F2F4-A4DD-467EDF74D58E}"/>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5" name="Footer Placeholder 4">
            <a:extLst>
              <a:ext uri="{FF2B5EF4-FFF2-40B4-BE49-F238E27FC236}">
                <a16:creationId xmlns:a16="http://schemas.microsoft.com/office/drawing/2014/main" id="{03F2C129-1F3C-832C-C1D6-303647FB0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57B9D-5D0E-6390-C74D-8D9071ECC7C7}"/>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116379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C2EA-6FDD-02C9-BD1F-DB3A92D207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561258-2FBA-02CA-4B7B-6C3D981EAD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1D7FE5-56C6-293D-1D80-87769B57AF0B}"/>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5" name="Footer Placeholder 4">
            <a:extLst>
              <a:ext uri="{FF2B5EF4-FFF2-40B4-BE49-F238E27FC236}">
                <a16:creationId xmlns:a16="http://schemas.microsoft.com/office/drawing/2014/main" id="{95FA0DCB-1447-A2F8-351D-3428F9BC9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0BF2C-F399-6914-600C-4860379677E3}"/>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2258630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1DF2-1E0E-C649-6BE4-E42F1BF83D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C016B9E-A891-5C06-2C3A-F35079BDFC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97FEFAF-12E8-82C0-7536-E93C59B5581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E726B81-298C-C13A-0C1F-2918FA5C7E31}"/>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6" name="Footer Placeholder 5">
            <a:extLst>
              <a:ext uri="{FF2B5EF4-FFF2-40B4-BE49-F238E27FC236}">
                <a16:creationId xmlns:a16="http://schemas.microsoft.com/office/drawing/2014/main" id="{CED37836-180E-6907-BA16-EF659CB2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EF1EB-CAAD-2890-9BD1-F88CD3EBBCC9}"/>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354246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D60D-6FFB-CBB2-C0EF-754DD29E468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30A4C8-51FA-D923-F4CD-4A58708FCA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FD15833-F0B1-4EF1-FCAE-2A67C8E70C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64536DD-7F6A-141C-1F7A-5AC145A37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4F996E-FD00-0DE8-7186-EFBAE71DD7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0AB616E-0F8E-4F51-260C-9C705F89441E}"/>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8" name="Footer Placeholder 7">
            <a:extLst>
              <a:ext uri="{FF2B5EF4-FFF2-40B4-BE49-F238E27FC236}">
                <a16:creationId xmlns:a16="http://schemas.microsoft.com/office/drawing/2014/main" id="{8878AB0A-ABDC-CF12-D6BC-0FD8148EEE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4A4FAD-6F53-D67E-F7F9-5C1611B490CD}"/>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84364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2DB8A-EB72-BD91-8E87-9733806C6F1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1AE960-060E-480C-CA86-833B46871B7B}"/>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4" name="Footer Placeholder 3">
            <a:extLst>
              <a:ext uri="{FF2B5EF4-FFF2-40B4-BE49-F238E27FC236}">
                <a16:creationId xmlns:a16="http://schemas.microsoft.com/office/drawing/2014/main" id="{3DE1BE11-C6E3-3AF6-07EE-E08B8260C7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BE899C-88AC-9473-EB94-BBFAECB352F7}"/>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89426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9C4544-BC0C-A18E-4CB1-4289F22DD693}"/>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3" name="Footer Placeholder 2">
            <a:extLst>
              <a:ext uri="{FF2B5EF4-FFF2-40B4-BE49-F238E27FC236}">
                <a16:creationId xmlns:a16="http://schemas.microsoft.com/office/drawing/2014/main" id="{B1643749-0EC5-F49B-1DC6-E6726EEA6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30385-688D-8DAA-D9F2-CBFE2A3744EA}"/>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161433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89F9-F570-5733-9BEC-8BB7D53660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D61ED0-1FFD-7D2E-DC82-1CC336BE9C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8A5F058-8A74-160E-D9B7-9B7D19266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C6463C-DAF3-C085-4E84-B913A96D0E5F}"/>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6" name="Footer Placeholder 5">
            <a:extLst>
              <a:ext uri="{FF2B5EF4-FFF2-40B4-BE49-F238E27FC236}">
                <a16:creationId xmlns:a16="http://schemas.microsoft.com/office/drawing/2014/main" id="{C6CBCB88-E9D5-738E-6DF3-F029D12DC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7A1C9A-BA6C-C3D0-8C42-E9F0BF326EC7}"/>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258034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CFC8-B30A-6CC4-D966-D0BD3C3E25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7D777FA-9C94-72CC-3BB7-3A4B1E2D79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CF87ED-B369-E8C7-0ACF-FF91AF5EA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C5A2EC-314B-8172-DAFF-8B1018A86E29}"/>
              </a:ext>
            </a:extLst>
          </p:cNvPr>
          <p:cNvSpPr>
            <a:spLocks noGrp="1"/>
          </p:cNvSpPr>
          <p:nvPr>
            <p:ph type="dt" sz="half" idx="10"/>
          </p:nvPr>
        </p:nvSpPr>
        <p:spPr/>
        <p:txBody>
          <a:bodyPr/>
          <a:lstStyle/>
          <a:p>
            <a:fld id="{84ED5895-52D0-4CFB-9AC1-97A20EB0A4F7}" type="datetimeFigureOut">
              <a:rPr lang="en-US" smtClean="0"/>
              <a:t>9/16/2025</a:t>
            </a:fld>
            <a:endParaRPr lang="en-US"/>
          </a:p>
        </p:txBody>
      </p:sp>
      <p:sp>
        <p:nvSpPr>
          <p:cNvPr id="6" name="Footer Placeholder 5">
            <a:extLst>
              <a:ext uri="{FF2B5EF4-FFF2-40B4-BE49-F238E27FC236}">
                <a16:creationId xmlns:a16="http://schemas.microsoft.com/office/drawing/2014/main" id="{08A07D77-812A-ABD5-5D7F-FDB3D8D26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58070-C6D9-8D90-8B95-968BEF108310}"/>
              </a:ext>
            </a:extLst>
          </p:cNvPr>
          <p:cNvSpPr>
            <a:spLocks noGrp="1"/>
          </p:cNvSpPr>
          <p:nvPr>
            <p:ph type="sldNum" sz="quarter" idx="12"/>
          </p:nvPr>
        </p:nvSpPr>
        <p:spPr/>
        <p:txBody>
          <a:bodyPr/>
          <a:lstStyle/>
          <a:p>
            <a:fld id="{F1065B51-17E4-4E0B-9CBF-FB6E4701534E}" type="slidenum">
              <a:rPr lang="en-US" smtClean="0"/>
              <a:t>‹#›</a:t>
            </a:fld>
            <a:endParaRPr lang="en-US"/>
          </a:p>
        </p:txBody>
      </p:sp>
    </p:spTree>
    <p:extLst>
      <p:ext uri="{BB962C8B-B14F-4D97-AF65-F5344CB8AC3E}">
        <p14:creationId xmlns:p14="http://schemas.microsoft.com/office/powerpoint/2010/main" val="3388685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51064B-1EE2-3993-4812-4B09DF9E7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A8D69E-DB54-BE5C-BB0F-F65EC0214A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4B748C-5441-9BA8-C232-D6DE093538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ED5895-52D0-4CFB-9AC1-97A20EB0A4F7}" type="datetimeFigureOut">
              <a:rPr lang="en-US" smtClean="0"/>
              <a:t>9/16/2025</a:t>
            </a:fld>
            <a:endParaRPr lang="en-US"/>
          </a:p>
        </p:txBody>
      </p:sp>
      <p:sp>
        <p:nvSpPr>
          <p:cNvPr id="5" name="Footer Placeholder 4">
            <a:extLst>
              <a:ext uri="{FF2B5EF4-FFF2-40B4-BE49-F238E27FC236}">
                <a16:creationId xmlns:a16="http://schemas.microsoft.com/office/drawing/2014/main" id="{DCE4375D-8740-2153-5146-37A2BAE89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73F359-1554-A4B2-E860-28EC8F85A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065B51-17E4-4E0B-9CBF-FB6E4701534E}" type="slidenum">
              <a:rPr lang="en-US" smtClean="0"/>
              <a:t>‹#›</a:t>
            </a:fld>
            <a:endParaRPr lang="en-US"/>
          </a:p>
        </p:txBody>
      </p:sp>
    </p:spTree>
    <p:extLst>
      <p:ext uri="{BB962C8B-B14F-4D97-AF65-F5344CB8AC3E}">
        <p14:creationId xmlns:p14="http://schemas.microsoft.com/office/powerpoint/2010/main" val="3277511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2.xml"/><Relationship Id="rId7" Type="http://schemas.openxmlformats.org/officeDocument/2006/relationships/diagramColors" Target="../diagrams/colors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2.xml"/><Relationship Id="rId11" Type="http://schemas.openxmlformats.org/officeDocument/2006/relationships/image" Target="../media/image2.png"/><Relationship Id="rId5" Type="http://schemas.openxmlformats.org/officeDocument/2006/relationships/diagramLayout" Target="../diagrams/layout2.xml"/><Relationship Id="rId10" Type="http://schemas.openxmlformats.org/officeDocument/2006/relationships/image" Target="../media/image9.png"/><Relationship Id="rId4" Type="http://schemas.openxmlformats.org/officeDocument/2006/relationships/diagramData" Target="../diagrams/data2.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2.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11" Type="http://schemas.openxmlformats.org/officeDocument/2006/relationships/image" Target="../media/image2.png"/><Relationship Id="rId5" Type="http://schemas.openxmlformats.org/officeDocument/2006/relationships/diagramData" Target="../diagrams/data3.xml"/><Relationship Id="rId10" Type="http://schemas.openxmlformats.org/officeDocument/2006/relationships/image" Target="../media/image9.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jpeg"/><Relationship Id="rId5" Type="http://schemas.openxmlformats.org/officeDocument/2006/relationships/hyperlink" Target="http://www.pcsb.org/titleone" TargetMode="External"/><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fldoe.org/"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hyperlink" Target="https://edudata.fldoe.org/"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22.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slyn@pcsb.org" TargetMode="External"/><Relationship Id="rId5" Type="http://schemas.openxmlformats.org/officeDocument/2006/relationships/hyperlink" Target="http://www.pcsb.org/titleone" TargetMode="External"/><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12"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4.jp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48C6AA-17F4-529D-4789-416C092A55FA}"/>
              </a:ext>
            </a:extLst>
          </p:cNvPr>
          <p:cNvSpPr>
            <a:spLocks noGrp="1"/>
          </p:cNvSpPr>
          <p:nvPr>
            <p:ph type="title"/>
          </p:nvPr>
        </p:nvSpPr>
        <p:spPr>
          <a:xfrm>
            <a:off x="982639" y="1012536"/>
            <a:ext cx="4613300" cy="3163224"/>
          </a:xfrm>
        </p:spPr>
        <p:txBody>
          <a:bodyPr vert="horz" lIns="91440" tIns="45720" rIns="91440" bIns="45720" rtlCol="0" anchor="t">
            <a:normAutofit fontScale="90000"/>
          </a:bodyPr>
          <a:lstStyle/>
          <a:p>
            <a:r>
              <a:rPr lang="en-US" sz="4800" b="1" dirty="0"/>
              <a:t>Disston Academy’s Annual Title One </a:t>
            </a:r>
            <a:br>
              <a:rPr lang="en-US" sz="4800" b="1" dirty="0"/>
            </a:br>
            <a:r>
              <a:rPr lang="en-US" sz="4800" b="1" dirty="0"/>
              <a:t>Meeting</a:t>
            </a:r>
            <a:br>
              <a:rPr lang="en-US" sz="4800" b="1" dirty="0"/>
            </a:br>
            <a:r>
              <a:rPr lang="en-US" sz="4800" b="1" dirty="0"/>
              <a:t>2025-26</a:t>
            </a:r>
          </a:p>
        </p:txBody>
      </p:sp>
      <p:sp>
        <p:nvSpPr>
          <p:cNvPr id="10" name="Rectangle 9">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for a academy&#10;&#10;Description automatically generated">
            <a:extLst>
              <a:ext uri="{FF2B5EF4-FFF2-40B4-BE49-F238E27FC236}">
                <a16:creationId xmlns:a16="http://schemas.microsoft.com/office/drawing/2014/main" id="{79ECEC27-D5FF-63A2-B5F6-4C549875529D}"/>
              </a:ext>
            </a:extLst>
          </p:cNvPr>
          <p:cNvPicPr>
            <a:picLocks noChangeAspect="1"/>
          </p:cNvPicPr>
          <p:nvPr/>
        </p:nvPicPr>
        <p:blipFill>
          <a:blip r:embed="rId4">
            <a:extLst>
              <a:ext uri="{28A0092B-C50C-407E-A947-70E740481C1C}">
                <a14:useLocalDpi xmlns:a14="http://schemas.microsoft.com/office/drawing/2010/main" val="0"/>
              </a:ext>
            </a:extLst>
          </a:blip>
          <a:srcRect l="937" r="882"/>
          <a:stretch/>
        </p:blipFill>
        <p:spPr bwMode="auto">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p:spPr>
      </p:pic>
      <p:pic>
        <p:nvPicPr>
          <p:cNvPr id="21" name="Audio 20">
            <a:hlinkClick r:id="" action="ppaction://media"/>
            <a:extLst>
              <a:ext uri="{FF2B5EF4-FFF2-40B4-BE49-F238E27FC236}">
                <a16:creationId xmlns:a16="http://schemas.microsoft.com/office/drawing/2014/main" id="{443E6D44-0685-C72D-14D6-DF3A51ECA2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7043460"/>
      </p:ext>
    </p:extLst>
  </p:cSld>
  <p:clrMapOvr>
    <a:masterClrMapping/>
  </p:clrMapOvr>
  <mc:AlternateContent xmlns:mc="http://schemas.openxmlformats.org/markup-compatibility/2006" xmlns:p14="http://schemas.microsoft.com/office/powerpoint/2010/main">
    <mc:Choice Requires="p14">
      <p:transition spd="slow" p14:dur="2000" advTm="10947"/>
    </mc:Choice>
    <mc:Fallback xmlns="">
      <p:transition spd="slow" advTm="1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1"/>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8781-5249-47EB-9DFA-BFAA607F903A}"/>
              </a:ext>
            </a:extLst>
          </p:cNvPr>
          <p:cNvSpPr>
            <a:spLocks noGrp="1"/>
          </p:cNvSpPr>
          <p:nvPr>
            <p:ph type="title"/>
          </p:nvPr>
        </p:nvSpPr>
        <p:spPr>
          <a:xfrm>
            <a:off x="1016000" y="167408"/>
            <a:ext cx="8616800" cy="1143200"/>
          </a:xfrm>
        </p:spPr>
        <p:txBody>
          <a:bodyPr/>
          <a:lstStyle/>
          <a:p>
            <a:r>
              <a:rPr lang="en-US" altLang="en-US" dirty="0">
                <a:solidFill>
                  <a:schemeClr val="tx1">
                    <a:lumMod val="75000"/>
                  </a:schemeClr>
                </a:solidFill>
              </a:rPr>
              <a:t>Parent’s Right to Know</a:t>
            </a:r>
            <a:endParaRPr lang="en-US" dirty="0">
              <a:solidFill>
                <a:schemeClr val="tx1">
                  <a:lumMod val="75000"/>
                </a:schemeClr>
              </a:solidFill>
            </a:endParaRPr>
          </a:p>
        </p:txBody>
      </p:sp>
      <p:sp>
        <p:nvSpPr>
          <p:cNvPr id="6" name="Rectangle 5">
            <a:extLst>
              <a:ext uri="{FF2B5EF4-FFF2-40B4-BE49-F238E27FC236}">
                <a16:creationId xmlns:a16="http://schemas.microsoft.com/office/drawing/2014/main" id="{792BEB1D-C138-426E-8B68-A5051D5B9655}"/>
              </a:ext>
            </a:extLst>
          </p:cNvPr>
          <p:cNvSpPr/>
          <p:nvPr/>
        </p:nvSpPr>
        <p:spPr>
          <a:xfrm>
            <a:off x="1015999" y="1360683"/>
            <a:ext cx="10579100" cy="830997"/>
          </a:xfrm>
          <a:prstGeom prst="rect">
            <a:avLst/>
          </a:prstGeom>
        </p:spPr>
        <p:txBody>
          <a:bodyPr wrap="square">
            <a:spAutoFit/>
          </a:bodyPr>
          <a:lstStyle/>
          <a:p>
            <a:r>
              <a:rPr lang="en-US" sz="24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Public School, you have the right to… </a:t>
            </a:r>
            <a:endParaRPr lang="en-US" sz="2400" dirty="0">
              <a:solidFill>
                <a:prstClr val="black">
                  <a:lumMod val="75000"/>
                </a:prstClr>
              </a:solidFill>
              <a:latin typeface="Tw Cen MT" panose="020B0602020104020603"/>
            </a:endParaRPr>
          </a:p>
        </p:txBody>
      </p:sp>
      <p:graphicFrame>
        <p:nvGraphicFramePr>
          <p:cNvPr id="12" name="Text Placeholder 2">
            <a:extLst>
              <a:ext uri="{FF2B5EF4-FFF2-40B4-BE49-F238E27FC236}">
                <a16:creationId xmlns:a16="http://schemas.microsoft.com/office/drawing/2014/main" id="{9E660889-5894-5B32-59F8-8BC26098C234}"/>
              </a:ext>
            </a:extLst>
          </p:cNvPr>
          <p:cNvGraphicFramePr/>
          <p:nvPr/>
        </p:nvGraphicFramePr>
        <p:xfrm>
          <a:off x="2381248" y="2222458"/>
          <a:ext cx="7848601" cy="4119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2" name="Picture 2" descr="Check mark vector icon. Checkmark right symbol tick sign. Ok button correct  circle icon. 8134818 Vector Art at Vecteezy">
            <a:extLst>
              <a:ext uri="{FF2B5EF4-FFF2-40B4-BE49-F238E27FC236}">
                <a16:creationId xmlns:a16="http://schemas.microsoft.com/office/drawing/2014/main" id="{C319C010-4650-9435-2011-E576EC43D9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0471" y="2222458"/>
            <a:ext cx="1460501" cy="96415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DCE85A-EC72-35B6-6B69-30CD8DC3B678}"/>
              </a:ext>
            </a:extLst>
          </p:cNvPr>
          <p:cNvGrpSpPr/>
          <p:nvPr/>
        </p:nvGrpSpPr>
        <p:grpSpPr>
          <a:xfrm>
            <a:off x="2381247" y="4282298"/>
            <a:ext cx="1569720" cy="984660"/>
            <a:chOff x="0" y="775183"/>
            <a:chExt cx="1177290" cy="738495"/>
          </a:xfrm>
        </p:grpSpPr>
        <p:sp>
          <p:nvSpPr>
            <p:cNvPr id="5" name="Rectangle 4">
              <a:extLst>
                <a:ext uri="{FF2B5EF4-FFF2-40B4-BE49-F238E27FC236}">
                  <a16:creationId xmlns:a16="http://schemas.microsoft.com/office/drawing/2014/main" id="{D8321944-0876-A9B6-594B-AEDC8A41BD5C}"/>
                </a:ext>
              </a:extLst>
            </p:cNvPr>
            <p:cNvSpPr/>
            <p:nvPr/>
          </p:nvSpPr>
          <p:spPr>
            <a:xfrm>
              <a:off x="0" y="775183"/>
              <a:ext cx="1177290" cy="738495"/>
            </a:xfrm>
            <a:prstGeom prst="rect">
              <a:avLst/>
            </a:prstGeom>
            <a:blipFill rotWithShape="0">
              <a:blip r:embed="rId9">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2400">
                <a:solidFill>
                  <a:prstClr val="black">
                    <a:hueOff val="0"/>
                    <a:satOff val="0"/>
                    <a:lumOff val="0"/>
                    <a:alphaOff val="0"/>
                  </a:prstClr>
                </a:solidFill>
                <a:latin typeface="Tw Cen MT" panose="020B0602020104020603"/>
              </a:endParaRPr>
            </a:p>
          </p:txBody>
        </p:sp>
        <p:sp>
          <p:nvSpPr>
            <p:cNvPr id="8" name="TextBox 7">
              <a:extLst>
                <a:ext uri="{FF2B5EF4-FFF2-40B4-BE49-F238E27FC236}">
                  <a16:creationId xmlns:a16="http://schemas.microsoft.com/office/drawing/2014/main" id="{4A049C3D-2811-1665-B084-FB711BCC3B9B}"/>
                </a:ext>
              </a:extLst>
            </p:cNvPr>
            <p:cNvSpPr txBox="1"/>
            <p:nvPr/>
          </p:nvSpPr>
          <p:spPr>
            <a:xfrm>
              <a:off x="0" y="775183"/>
              <a:ext cx="1177290" cy="7384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064" tIns="97263" rIns="83064" bIns="97263" numCol="1" spcCol="1270" anchor="ctr" anchorCtr="0">
              <a:noAutofit/>
            </a:bodyPr>
            <a:lstStyle/>
            <a:p>
              <a:pPr algn="ctr" defTabSz="829775">
                <a:lnSpc>
                  <a:spcPct val="90000"/>
                </a:lnSpc>
                <a:spcBef>
                  <a:spcPct val="0"/>
                </a:spcBef>
                <a:spcAft>
                  <a:spcPct val="35000"/>
                </a:spcAft>
              </a:pPr>
              <a:endParaRPr lang="en-US" sz="1867" dirty="0">
                <a:solidFill>
                  <a:prstClr val="black">
                    <a:hueOff val="0"/>
                    <a:satOff val="0"/>
                    <a:lumOff val="0"/>
                    <a:alphaOff val="0"/>
                  </a:prstClr>
                </a:solidFill>
                <a:latin typeface="Tw Cen MT" panose="020B0602020104020603"/>
              </a:endParaRPr>
            </a:p>
          </p:txBody>
        </p:sp>
      </p:grpSp>
      <p:pic>
        <p:nvPicPr>
          <p:cNvPr id="15" name="Picture 2" descr="Check mark vector icon. Checkmark right symbol tick sign. Ok button correct  circle icon. 8134818 Vector Art at Vecteezy">
            <a:extLst>
              <a:ext uri="{FF2B5EF4-FFF2-40B4-BE49-F238E27FC236}">
                <a16:creationId xmlns:a16="http://schemas.microsoft.com/office/drawing/2014/main" id="{94FE8A96-AE4C-36C9-FEBB-F8939B2F6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0471" y="5298425"/>
            <a:ext cx="1460501" cy="964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E7B021-506E-CEAF-23B5-4C30F4E710FA}"/>
              </a:ext>
            </a:extLst>
          </p:cNvPr>
          <p:cNvPicPr>
            <a:picLocks noChangeAspect="1"/>
          </p:cNvPicPr>
          <p:nvPr/>
        </p:nvPicPr>
        <p:blipFill>
          <a:blip r:embed="rId10"/>
          <a:stretch>
            <a:fillRect/>
          </a:stretch>
        </p:blipFill>
        <p:spPr>
          <a:xfrm>
            <a:off x="-10615" y="5969001"/>
            <a:ext cx="12192000" cy="889000"/>
          </a:xfrm>
          <a:prstGeom prst="rect">
            <a:avLst/>
          </a:prstGeom>
        </p:spPr>
      </p:pic>
      <p:pic>
        <p:nvPicPr>
          <p:cNvPr id="18" name="Audio 17">
            <a:hlinkClick r:id="" action="ppaction://media"/>
            <a:extLst>
              <a:ext uri="{FF2B5EF4-FFF2-40B4-BE49-F238E27FC236}">
                <a16:creationId xmlns:a16="http://schemas.microsoft.com/office/drawing/2014/main" id="{6CD65D7C-1EFC-7A60-32F0-A64213DF4CD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0064281"/>
      </p:ext>
    </p:extLst>
  </p:cSld>
  <p:clrMapOvr>
    <a:masterClrMapping/>
  </p:clrMapOvr>
  <mc:AlternateContent xmlns:mc="http://schemas.openxmlformats.org/markup-compatibility/2006" xmlns:p14="http://schemas.microsoft.com/office/powerpoint/2010/main">
    <mc:Choice Requires="p14">
      <p:transition spd="slow" p14:dur="2000" advTm="38492"/>
    </mc:Choice>
    <mc:Fallback xmlns="">
      <p:transition spd="slow" advTm="3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BF7F-0F86-4770-8EC3-BD7132C90940}"/>
              </a:ext>
            </a:extLst>
          </p:cNvPr>
          <p:cNvSpPr>
            <a:spLocks noGrp="1"/>
          </p:cNvSpPr>
          <p:nvPr>
            <p:ph type="title"/>
          </p:nvPr>
        </p:nvSpPr>
        <p:spPr>
          <a:xfrm>
            <a:off x="1001144" y="261258"/>
            <a:ext cx="9720072" cy="1220532"/>
          </a:xfrm>
        </p:spPr>
        <p:txBody>
          <a:bodyPr spcFirstLastPara="1" vert="horz" wrap="square" lIns="121920" tIns="60960" rIns="121920" bIns="60960" rtlCol="0" anchor="ctr" anchorCtr="0">
            <a:normAutofit fontScale="90000"/>
          </a:bodyPr>
          <a:lstStyle/>
          <a:p>
            <a:pPr defTabSz="1219261">
              <a:spcBef>
                <a:spcPct val="0"/>
              </a:spcBef>
            </a:pPr>
            <a:r>
              <a:rPr lang="en-US" altLang="en-US" sz="5200" spc="133" dirty="0"/>
              <a:t>Working Together for Student Success</a:t>
            </a:r>
            <a:endParaRPr lang="en-US" sz="5200" spc="133" dirty="0"/>
          </a:p>
        </p:txBody>
      </p:sp>
      <p:graphicFrame>
        <p:nvGraphicFramePr>
          <p:cNvPr id="17" name="TextBox 11">
            <a:extLst>
              <a:ext uri="{FF2B5EF4-FFF2-40B4-BE49-F238E27FC236}">
                <a16:creationId xmlns:a16="http://schemas.microsoft.com/office/drawing/2014/main" id="{E7F558DE-6E0E-F5BA-B5BB-B61FCC0F5D02}"/>
              </a:ext>
            </a:extLst>
          </p:cNvPr>
          <p:cNvGraphicFramePr/>
          <p:nvPr/>
        </p:nvGraphicFramePr>
        <p:xfrm>
          <a:off x="1000954" y="1130300"/>
          <a:ext cx="9720263" cy="33401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C9D3F005-9735-DA3E-AA3E-452F5F28F4E3}"/>
              </a:ext>
            </a:extLst>
          </p:cNvPr>
          <p:cNvSpPr txBox="1"/>
          <p:nvPr/>
        </p:nvSpPr>
        <p:spPr>
          <a:xfrm>
            <a:off x="1000954" y="4635501"/>
            <a:ext cx="9590847" cy="461665"/>
          </a:xfrm>
          <a:prstGeom prst="rect">
            <a:avLst/>
          </a:prstGeom>
          <a:noFill/>
        </p:spPr>
        <p:txBody>
          <a:bodyPr wrap="square" rtlCol="0">
            <a:spAutoFit/>
          </a:bodyPr>
          <a:lstStyle/>
          <a:p>
            <a:pPr algn="ctr"/>
            <a:r>
              <a:rPr lang="en-US" sz="2400" dirty="0">
                <a:solidFill>
                  <a:prstClr val="black"/>
                </a:solidFill>
                <a:highlight>
                  <a:srgbClr val="00FFFF"/>
                </a:highlight>
                <a:latin typeface="Tw Cen MT" panose="020B0602020104020603"/>
              </a:rPr>
              <a:t>Title l is now included as a part of the School Improvement Plan</a:t>
            </a:r>
          </a:p>
        </p:txBody>
      </p:sp>
      <p:pic>
        <p:nvPicPr>
          <p:cNvPr id="4" name="Picture 3">
            <a:extLst>
              <a:ext uri="{FF2B5EF4-FFF2-40B4-BE49-F238E27FC236}">
                <a16:creationId xmlns:a16="http://schemas.microsoft.com/office/drawing/2014/main" id="{3AB87326-E3A9-52FE-ACFB-816D7E5DF84D}"/>
              </a:ext>
            </a:extLst>
          </p:cNvPr>
          <p:cNvPicPr>
            <a:picLocks noChangeAspect="1"/>
          </p:cNvPicPr>
          <p:nvPr/>
        </p:nvPicPr>
        <p:blipFill>
          <a:blip r:embed="rId10"/>
          <a:stretch>
            <a:fillRect/>
          </a:stretch>
        </p:blipFill>
        <p:spPr>
          <a:xfrm>
            <a:off x="0" y="5867401"/>
            <a:ext cx="12192000" cy="990600"/>
          </a:xfrm>
          <a:prstGeom prst="rect">
            <a:avLst/>
          </a:prstGeom>
        </p:spPr>
      </p:pic>
      <p:pic>
        <p:nvPicPr>
          <p:cNvPr id="11" name="Audio 10">
            <a:hlinkClick r:id="" action="ppaction://media"/>
            <a:extLst>
              <a:ext uri="{FF2B5EF4-FFF2-40B4-BE49-F238E27FC236}">
                <a16:creationId xmlns:a16="http://schemas.microsoft.com/office/drawing/2014/main" id="{B9D7B723-ED0F-1D5D-8C78-5379B3D4499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6681896"/>
      </p:ext>
    </p:extLst>
  </p:cSld>
  <p:clrMapOvr>
    <a:masterClrMapping/>
  </p:clrMapOvr>
  <mc:AlternateContent xmlns:mc="http://schemas.openxmlformats.org/markup-compatibility/2006" xmlns:p14="http://schemas.microsoft.com/office/powerpoint/2010/main">
    <mc:Choice Requires="p14">
      <p:transition spd="slow" p14:dur="2000" advTm="25755"/>
    </mc:Choice>
    <mc:Fallback xmlns="">
      <p:transition spd="slow" advTm="2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76F2-EF88-4AAD-A93B-45457B89C67E}"/>
              </a:ext>
            </a:extLst>
          </p:cNvPr>
          <p:cNvSpPr>
            <a:spLocks noGrp="1"/>
          </p:cNvSpPr>
          <p:nvPr>
            <p:ph type="title"/>
          </p:nvPr>
        </p:nvSpPr>
        <p:spPr>
          <a:xfrm>
            <a:off x="1343511" y="351060"/>
            <a:ext cx="8903855" cy="1143200"/>
          </a:xfrm>
        </p:spPr>
        <p:txBody>
          <a:bodyPr/>
          <a:lstStyle/>
          <a:p>
            <a:r>
              <a:rPr lang="en-US" dirty="0">
                <a:solidFill>
                  <a:schemeClr val="tx1"/>
                </a:solidFill>
              </a:rPr>
              <a:t>Parent-School-Student Compact</a:t>
            </a:r>
          </a:p>
        </p:txBody>
      </p:sp>
      <p:sp>
        <p:nvSpPr>
          <p:cNvPr id="3" name="Text Placeholder 2">
            <a:extLst>
              <a:ext uri="{FF2B5EF4-FFF2-40B4-BE49-F238E27FC236}">
                <a16:creationId xmlns:a16="http://schemas.microsoft.com/office/drawing/2014/main" id="{A462ECDD-C4E5-495D-85CD-26969A56340E}"/>
              </a:ext>
            </a:extLst>
          </p:cNvPr>
          <p:cNvSpPr>
            <a:spLocks noGrp="1"/>
          </p:cNvSpPr>
          <p:nvPr>
            <p:ph type="body" idx="1"/>
          </p:nvPr>
        </p:nvSpPr>
        <p:spPr>
          <a:xfrm>
            <a:off x="1492743" y="1621245"/>
            <a:ext cx="4182400" cy="3520976"/>
          </a:xfrm>
        </p:spPr>
        <p:txBody>
          <a:bodyPr/>
          <a:lstStyle/>
          <a:p>
            <a:r>
              <a:rPr lang="en-US" sz="1867"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1867"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purpose</a:t>
            </a:r>
            <a:r>
              <a:rPr lang="en-US" sz="1867"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the compact is to foster student achievement. By signing the Parent-School-Student Compact, Disston Academy, teachers, staff, parents and students agree to work together to share the responsibility of helping </a:t>
            </a:r>
            <a:r>
              <a:rPr lang="en-US" sz="1867"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students meet or exceed state, district and school academic goals. </a:t>
            </a:r>
          </a:p>
          <a:p>
            <a:endParaRPr lang="en-US" dirty="0"/>
          </a:p>
        </p:txBody>
      </p:sp>
      <p:sp>
        <p:nvSpPr>
          <p:cNvPr id="4" name="Text Placeholder 3">
            <a:extLst>
              <a:ext uri="{FF2B5EF4-FFF2-40B4-BE49-F238E27FC236}">
                <a16:creationId xmlns:a16="http://schemas.microsoft.com/office/drawing/2014/main" id="{B0404605-EAC2-49DF-AEAF-09BA7E962D18}"/>
              </a:ext>
            </a:extLst>
          </p:cNvPr>
          <p:cNvSpPr>
            <a:spLocks noGrp="1"/>
          </p:cNvSpPr>
          <p:nvPr>
            <p:ph type="body" idx="2"/>
          </p:nvPr>
        </p:nvSpPr>
        <p:spPr>
          <a:xfrm>
            <a:off x="5795437" y="1621245"/>
            <a:ext cx="4182400" cy="3114040"/>
          </a:xfrm>
        </p:spPr>
        <p:txBody>
          <a:bodyPr/>
          <a:lstStyle/>
          <a:p>
            <a:r>
              <a:rPr lang="en-US" sz="1867"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dirty="0"/>
          </a:p>
        </p:txBody>
      </p:sp>
      <p:sp>
        <p:nvSpPr>
          <p:cNvPr id="11" name="TextBox 10">
            <a:extLst>
              <a:ext uri="{FF2B5EF4-FFF2-40B4-BE49-F238E27FC236}">
                <a16:creationId xmlns:a16="http://schemas.microsoft.com/office/drawing/2014/main" id="{6C4D5C6B-BE56-48D5-AE56-3A31682F7E51}"/>
              </a:ext>
            </a:extLst>
          </p:cNvPr>
          <p:cNvSpPr txBox="1"/>
          <p:nvPr/>
        </p:nvSpPr>
        <p:spPr>
          <a:xfrm>
            <a:off x="8128000" y="3596512"/>
            <a:ext cx="4479636" cy="2308324"/>
          </a:xfrm>
          <a:prstGeom prst="rect">
            <a:avLst/>
          </a:prstGeom>
          <a:noFill/>
        </p:spPr>
        <p:txBody>
          <a:bodyPr wrap="square" rtlCol="0">
            <a:spAutoFit/>
          </a:bodyPr>
          <a:lstStyle/>
          <a:p>
            <a:r>
              <a:rPr lang="en-US" sz="2400"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endParaRPr lang="en-US" sz="2400" dirty="0">
              <a:solidFill>
                <a:prstClr val="black"/>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400"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signed compacts!</a:t>
            </a:r>
          </a:p>
          <a:p>
            <a:endParaRPr lang="en-US" sz="2400" dirty="0">
              <a:solidFill>
                <a:prstClr val="black"/>
              </a:solidFill>
              <a:latin typeface="Tw Cen MT" panose="020B0602020104020603"/>
            </a:endParaRPr>
          </a:p>
        </p:txBody>
      </p:sp>
      <p:pic>
        <p:nvPicPr>
          <p:cNvPr id="6146" name="Picture 2" descr="What is Goal-Setting Theory?">
            <a:extLst>
              <a:ext uri="{FF2B5EF4-FFF2-40B4-BE49-F238E27FC236}">
                <a16:creationId xmlns:a16="http://schemas.microsoft.com/office/drawing/2014/main" id="{3CFC23BE-4804-9B91-BBFF-A35400F52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96512"/>
            <a:ext cx="1992648" cy="2001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A4322E-04C3-3B68-877C-DF5D92DAD4D8}"/>
              </a:ext>
            </a:extLst>
          </p:cNvPr>
          <p:cNvPicPr>
            <a:picLocks noChangeAspect="1"/>
          </p:cNvPicPr>
          <p:nvPr/>
        </p:nvPicPr>
        <p:blipFill>
          <a:blip r:embed="rId6"/>
          <a:stretch>
            <a:fillRect/>
          </a:stretch>
        </p:blipFill>
        <p:spPr>
          <a:xfrm>
            <a:off x="0" y="5874059"/>
            <a:ext cx="12192000" cy="983942"/>
          </a:xfrm>
          <a:prstGeom prst="rect">
            <a:avLst/>
          </a:prstGeom>
        </p:spPr>
      </p:pic>
      <p:pic>
        <p:nvPicPr>
          <p:cNvPr id="8" name="Audio 7">
            <a:hlinkClick r:id="" action="ppaction://media"/>
            <a:extLst>
              <a:ext uri="{FF2B5EF4-FFF2-40B4-BE49-F238E27FC236}">
                <a16:creationId xmlns:a16="http://schemas.microsoft.com/office/drawing/2014/main" id="{182C1F2F-47EB-E91D-B311-FF69AFE0939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9680413"/>
      </p:ext>
    </p:extLst>
  </p:cSld>
  <p:clrMapOvr>
    <a:masterClrMapping/>
  </p:clrMapOvr>
  <mc:AlternateContent xmlns:mc="http://schemas.openxmlformats.org/markup-compatibility/2006" xmlns:p14="http://schemas.microsoft.com/office/powerpoint/2010/main">
    <mc:Choice Requires="p14">
      <p:transition spd="slow" p14:dur="2000" advTm="36455"/>
    </mc:Choice>
    <mc:Fallback xmlns="">
      <p:transition spd="slow" advTm="36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line image">
            <a:extLst>
              <a:ext uri="{FF2B5EF4-FFF2-40B4-BE49-F238E27FC236}">
                <a16:creationId xmlns:a16="http://schemas.microsoft.com/office/drawing/2014/main" id="{28C37E83-ABBC-19DE-CB26-B87CAB04F82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5400000">
            <a:off x="2110996" y="1454873"/>
            <a:ext cx="4386562" cy="41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2E2B5C3-3148-4355-55E6-60BBD4B7C7CA}"/>
              </a:ext>
            </a:extLst>
          </p:cNvPr>
          <p:cNvPicPr>
            <a:picLocks noChangeAspect="1"/>
          </p:cNvPicPr>
          <p:nvPr/>
        </p:nvPicPr>
        <p:blipFill>
          <a:blip r:embed="rId6"/>
          <a:stretch>
            <a:fillRect/>
          </a:stretch>
        </p:blipFill>
        <p:spPr>
          <a:xfrm>
            <a:off x="0" y="5867400"/>
            <a:ext cx="12192000" cy="990601"/>
          </a:xfrm>
          <a:prstGeom prst="rect">
            <a:avLst/>
          </a:prstGeom>
        </p:spPr>
      </p:pic>
      <p:sp>
        <p:nvSpPr>
          <p:cNvPr id="8" name="TextBox 7">
            <a:extLst>
              <a:ext uri="{FF2B5EF4-FFF2-40B4-BE49-F238E27FC236}">
                <a16:creationId xmlns:a16="http://schemas.microsoft.com/office/drawing/2014/main" id="{48D1EA7A-7ED4-24EF-B226-749697DB7AE3}"/>
              </a:ext>
            </a:extLst>
          </p:cNvPr>
          <p:cNvSpPr txBox="1"/>
          <p:nvPr/>
        </p:nvSpPr>
        <p:spPr>
          <a:xfrm>
            <a:off x="1751577" y="623386"/>
            <a:ext cx="9121758" cy="707886"/>
          </a:xfrm>
          <a:prstGeom prst="rect">
            <a:avLst/>
          </a:prstGeom>
          <a:noFill/>
        </p:spPr>
        <p:txBody>
          <a:bodyPr wrap="square" rtlCol="0">
            <a:spAutoFit/>
          </a:bodyPr>
          <a:lstStyle/>
          <a:p>
            <a:pPr algn="ctr"/>
            <a:r>
              <a:rPr lang="en-US" sz="4000" b="1" dirty="0">
                <a:solidFill>
                  <a:schemeClr val="tx1"/>
                </a:solidFill>
              </a:rPr>
              <a:t>Parent – School- Student  Compact</a:t>
            </a:r>
            <a:endParaRPr lang="en-US" sz="4000" b="1" dirty="0"/>
          </a:p>
        </p:txBody>
      </p:sp>
      <p:sp>
        <p:nvSpPr>
          <p:cNvPr id="9" name="TextBox 8">
            <a:extLst>
              <a:ext uri="{FF2B5EF4-FFF2-40B4-BE49-F238E27FC236}">
                <a16:creationId xmlns:a16="http://schemas.microsoft.com/office/drawing/2014/main" id="{0D44656D-8B1C-1B60-762A-3EBF8443D1E5}"/>
              </a:ext>
            </a:extLst>
          </p:cNvPr>
          <p:cNvSpPr txBox="1"/>
          <p:nvPr/>
        </p:nvSpPr>
        <p:spPr>
          <a:xfrm>
            <a:off x="7166115" y="3189515"/>
            <a:ext cx="3608206" cy="2246769"/>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You received the School Compact during orientation. If you need a copy, please let us know. </a:t>
            </a:r>
          </a:p>
        </p:txBody>
      </p:sp>
      <p:pic>
        <p:nvPicPr>
          <p:cNvPr id="24" name="Audio 23">
            <a:hlinkClick r:id="" action="ppaction://media"/>
            <a:extLst>
              <a:ext uri="{FF2B5EF4-FFF2-40B4-BE49-F238E27FC236}">
                <a16:creationId xmlns:a16="http://schemas.microsoft.com/office/drawing/2014/main" id="{544EDA8B-40DD-2195-4861-15E88F4BD1D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0426001"/>
      </p:ext>
    </p:extLst>
  </p:cSld>
  <p:clrMapOvr>
    <a:masterClrMapping/>
  </p:clrMapOvr>
  <mc:AlternateContent xmlns:mc="http://schemas.openxmlformats.org/markup-compatibility/2006">
    <mc:Choice xmlns:p14="http://schemas.microsoft.com/office/powerpoint/2010/main" Requires="p14">
      <p:transition spd="slow" p14:dur="2000" advTm="15797"/>
    </mc:Choice>
    <mc:Fallback>
      <p:transition spd="slow" advTm="1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D142-AA80-401D-AAB2-BB2AAFFD43DD}"/>
              </a:ext>
            </a:extLst>
          </p:cNvPr>
          <p:cNvSpPr>
            <a:spLocks noGrp="1"/>
          </p:cNvSpPr>
          <p:nvPr>
            <p:ph type="title"/>
          </p:nvPr>
        </p:nvSpPr>
        <p:spPr/>
        <p:txBody>
          <a:bodyPr/>
          <a:lstStyle/>
          <a:p>
            <a:r>
              <a:rPr lang="en-US" altLang="en-US" dirty="0">
                <a:solidFill>
                  <a:schemeClr val="tx1">
                    <a:lumMod val="75000"/>
                  </a:schemeClr>
                </a:solidFill>
              </a:rPr>
              <a:t>Parent and Family Engagement Plan (PFEP)</a:t>
            </a:r>
            <a:endParaRPr lang="en-US" dirty="0"/>
          </a:p>
        </p:txBody>
      </p:sp>
      <p:sp>
        <p:nvSpPr>
          <p:cNvPr id="3" name="Text Placeholder 2">
            <a:extLst>
              <a:ext uri="{FF2B5EF4-FFF2-40B4-BE49-F238E27FC236}">
                <a16:creationId xmlns:a16="http://schemas.microsoft.com/office/drawing/2014/main" id="{D874B75A-1467-41AB-915C-C157FA8F86B0}"/>
              </a:ext>
            </a:extLst>
          </p:cNvPr>
          <p:cNvSpPr>
            <a:spLocks noGrp="1"/>
          </p:cNvSpPr>
          <p:nvPr>
            <p:ph type="body" idx="1"/>
          </p:nvPr>
        </p:nvSpPr>
        <p:spPr>
          <a:xfrm>
            <a:off x="440486" y="1643749"/>
            <a:ext cx="8616800" cy="4736400"/>
          </a:xfrm>
        </p:spPr>
        <p:txBody>
          <a:bodyPr/>
          <a:lstStyle/>
          <a:p>
            <a:pPr marL="0" indent="0">
              <a:buNone/>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PFEP Sections include information about the following: </a:t>
            </a:r>
          </a:p>
          <a:p>
            <a:pPr marL="800140" lvl="1" indent="-342917">
              <a:buFont typeface="Arial" panose="020B0604020202020204" pitchFamily="34" charset="0"/>
              <a:buChar char="•"/>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Parent trainings to increase student achievement</a:t>
            </a:r>
          </a:p>
          <a:p>
            <a:pPr marL="800140" lvl="1" indent="-342917">
              <a:buFont typeface="Arial" panose="020B0604020202020204" pitchFamily="34" charset="0"/>
              <a:buChar char="•"/>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Staff trainings for engaging parents</a:t>
            </a:r>
          </a:p>
          <a:p>
            <a:pPr marL="800140" lvl="1" indent="-342917">
              <a:buFont typeface="Arial" panose="020B0604020202020204" pitchFamily="34" charset="0"/>
              <a:buChar char="•"/>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Communication methods between home and school</a:t>
            </a:r>
          </a:p>
          <a:p>
            <a:pPr marL="800140" lvl="1" indent="-342917">
              <a:buFont typeface="Arial" panose="020B0604020202020204" pitchFamily="34" charset="0"/>
              <a:buChar char="•"/>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Flexible meeting times</a:t>
            </a:r>
          </a:p>
          <a:p>
            <a:pPr marL="800140" lvl="1" indent="-342917">
              <a:buFont typeface="Arial" panose="020B0604020202020204" pitchFamily="34" charset="0"/>
              <a:buChar char="•"/>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Accessibility for parents</a:t>
            </a:r>
          </a:p>
          <a:p>
            <a:pPr marL="800140" lvl="1" indent="-342917">
              <a:buFont typeface="Arial" panose="020B0604020202020204" pitchFamily="34" charset="0"/>
              <a:buChar char="•"/>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Coordinating with other Federal Programs</a:t>
            </a:r>
          </a:p>
          <a:p>
            <a:pPr marL="457223" lvl="1" indent="0">
              <a:buNone/>
            </a:pPr>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23" lvl="1" indent="0">
              <a:buNone/>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To access the full PFEP, please visit</a:t>
            </a:r>
          </a:p>
          <a:p>
            <a:pPr marL="457223" lvl="1" indent="0">
              <a:buNone/>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www.pcsb.org/titleone</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endParaRPr lang="en-US" dirty="0"/>
          </a:p>
        </p:txBody>
      </p:sp>
      <p:pic>
        <p:nvPicPr>
          <p:cNvPr id="5122" name="Picture 2" descr="Title I / Parent and Family Engagement">
            <a:extLst>
              <a:ext uri="{FF2B5EF4-FFF2-40B4-BE49-F238E27FC236}">
                <a16:creationId xmlns:a16="http://schemas.microsoft.com/office/drawing/2014/main" id="{D81BF3A0-01F3-779E-938F-E1ADA22420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3733800"/>
            <a:ext cx="3537857" cy="1981200"/>
          </a:xfrm>
          <a:prstGeom prst="rect">
            <a:avLst/>
          </a:prstGeom>
          <a:noFill/>
          <a:effectLst>
            <a:glow rad="228600">
              <a:schemeClr val="accent2">
                <a:satMod val="175000"/>
                <a:alpha val="40000"/>
              </a:schemeClr>
            </a:glow>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DFFFB0-33A8-FBC4-EFAB-0DC01B9AA162}"/>
              </a:ext>
            </a:extLst>
          </p:cNvPr>
          <p:cNvPicPr>
            <a:picLocks noChangeAspect="1"/>
          </p:cNvPicPr>
          <p:nvPr/>
        </p:nvPicPr>
        <p:blipFill>
          <a:blip r:embed="rId7"/>
          <a:stretch>
            <a:fillRect/>
          </a:stretch>
        </p:blipFill>
        <p:spPr>
          <a:xfrm>
            <a:off x="0" y="5816600"/>
            <a:ext cx="12192000" cy="1041401"/>
          </a:xfrm>
          <a:prstGeom prst="rect">
            <a:avLst/>
          </a:prstGeom>
        </p:spPr>
      </p:pic>
      <p:pic>
        <p:nvPicPr>
          <p:cNvPr id="7" name="Audio 6">
            <a:hlinkClick r:id="" action="ppaction://media"/>
            <a:extLst>
              <a:ext uri="{FF2B5EF4-FFF2-40B4-BE49-F238E27FC236}">
                <a16:creationId xmlns:a16="http://schemas.microsoft.com/office/drawing/2014/main" id="{46F39960-F202-DDAB-D4C2-2CF672E10F1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45891" t="-245891" r="-245891" b="-245891"/>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3899998"/>
      </p:ext>
    </p:extLst>
  </p:cSld>
  <p:clrMapOvr>
    <a:masterClrMapping/>
  </p:clrMapOvr>
  <mc:AlternateContent xmlns:mc="http://schemas.openxmlformats.org/markup-compatibility/2006" xmlns:p14="http://schemas.microsoft.com/office/powerpoint/2010/main">
    <mc:Choice Requires="p14">
      <p:transition spd="slow" p14:dur="2000" advTm="30738"/>
    </mc:Choice>
    <mc:Fallback xmlns="">
      <p:transition spd="slow" advTm="30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
          <a:stretch/>
        </p:blipFill>
        <p:spPr bwMode="auto">
          <a:xfrm>
            <a:off x="484636" y="484633"/>
            <a:ext cx="3248521" cy="35119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L DOE Logo">
            <a:extLst>
              <a:ext uri="{FF2B5EF4-FFF2-40B4-BE49-F238E27FC236}">
                <a16:creationId xmlns:a16="http://schemas.microsoft.com/office/drawing/2014/main" id="{F045ADA3-9DAE-9239-8A83-61A638FBF5F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
          <a:stretch/>
        </p:blipFill>
        <p:spPr bwMode="auto">
          <a:xfrm>
            <a:off x="484632" y="4150596"/>
            <a:ext cx="3248521" cy="223180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5951728" y="2286000"/>
            <a:ext cx="5740739" cy="4023360"/>
          </a:xfrm>
        </p:spPr>
        <p:txBody>
          <a:bodyPr>
            <a:normAutofit/>
          </a:bodyPr>
          <a:lstStyle/>
          <a:p>
            <a:pPr marL="0" indent="0">
              <a:buNone/>
            </a:pPr>
            <a:endParaRPr lang="en-US">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 </a:t>
            </a:r>
            <a:r>
              <a:rPr lang="en-US">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www.fldoe.org</a:t>
            </a:r>
            <a:r>
              <a:rPr lang="en-US">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dirty="0"/>
          </a:p>
          <a:p>
            <a:endParaRPr lang="en-US" dirty="0"/>
          </a:p>
        </p:txBody>
      </p:sp>
      <p:pic>
        <p:nvPicPr>
          <p:cNvPr id="20" name="Audio 19">
            <a:hlinkClick r:id="" action="ppaction://media"/>
            <a:extLst>
              <a:ext uri="{FF2B5EF4-FFF2-40B4-BE49-F238E27FC236}">
                <a16:creationId xmlns:a16="http://schemas.microsoft.com/office/drawing/2014/main" id="{133E097E-B683-7C53-5A37-3C48D8FE983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6533489"/>
      </p:ext>
    </p:extLst>
  </p:cSld>
  <p:clrMapOvr>
    <a:masterClrMapping/>
  </p:clrMapOvr>
  <mc:AlternateContent xmlns:mc="http://schemas.openxmlformats.org/markup-compatibility/2006">
    <mc:Choice xmlns:p14="http://schemas.microsoft.com/office/powerpoint/2010/main" Requires="p14">
      <p:transition spd="slow" p14:dur="2000" advTm="13839"/>
    </mc:Choice>
    <mc:Fallback>
      <p:transition spd="slow" advTm="13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B8B949-4606-4387-A088-DC4201E9B5AA}"/>
              </a:ext>
            </a:extLst>
          </p:cNvPr>
          <p:cNvSpPr>
            <a:spLocks noGrp="1"/>
          </p:cNvSpPr>
          <p:nvPr>
            <p:ph type="title"/>
          </p:nvPr>
        </p:nvSpPr>
        <p:spPr>
          <a:xfrm>
            <a:off x="1024128" y="585216"/>
            <a:ext cx="9720072" cy="1499616"/>
          </a:xfrm>
        </p:spPr>
        <p:txBody>
          <a:bodyPr>
            <a:normAutofit/>
          </a:bodyPr>
          <a:lstStyle/>
          <a:p>
            <a:r>
              <a:rPr lang="en-US" dirty="0"/>
              <a:t>School’s Curriculum</a:t>
            </a:r>
          </a:p>
        </p:txBody>
      </p:sp>
      <p:pic>
        <p:nvPicPr>
          <p:cNvPr id="5" name="Graphic 4" descr="Books">
            <a:extLst>
              <a:ext uri="{FF2B5EF4-FFF2-40B4-BE49-F238E27FC236}">
                <a16:creationId xmlns:a16="http://schemas.microsoft.com/office/drawing/2014/main" id="{A7283576-5785-4367-A7F5-93BF063F22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504" y="2386051"/>
            <a:ext cx="3448851" cy="3448851"/>
          </a:xfrm>
          <a:prstGeom prst="rect">
            <a:avLst/>
          </a:prstGeom>
        </p:spPr>
      </p:pic>
      <p:sp>
        <p:nvSpPr>
          <p:cNvPr id="2" name="Content Placeholder 1">
            <a:extLst>
              <a:ext uri="{FF2B5EF4-FFF2-40B4-BE49-F238E27FC236}">
                <a16:creationId xmlns:a16="http://schemas.microsoft.com/office/drawing/2014/main" id="{7663A2DF-49EA-4CB7-BD3E-065808202497}"/>
              </a:ext>
            </a:extLst>
          </p:cNvPr>
          <p:cNvSpPr>
            <a:spLocks noGrp="1"/>
          </p:cNvSpPr>
          <p:nvPr>
            <p:ph idx="1"/>
          </p:nvPr>
        </p:nvSpPr>
        <p:spPr>
          <a:xfrm>
            <a:off x="5063612" y="1811542"/>
            <a:ext cx="5680588" cy="4023360"/>
          </a:xfrm>
        </p:spPr>
        <p:txBody>
          <a:bodyPr>
            <a:normAutofit/>
          </a:bodyPr>
          <a:lstStyle/>
          <a:p>
            <a:pPr marL="0" indent="0">
              <a:buNone/>
            </a:pPr>
            <a:r>
              <a:rPr lang="en-US" altLang="en-US" sz="2267" b="1" dirty="0">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sz="2267" b="1"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altLang="en-US" sz="2267" dirty="0">
                <a:latin typeface="Nirmala UI" panose="020B0502040204020203" pitchFamily="34" charset="0"/>
                <a:ea typeface="Nirmala UI" panose="020B0502040204020203" pitchFamily="34" charset="0"/>
                <a:cs typeface="Nirmala UI" panose="020B0502040204020203" pitchFamily="34" charset="0"/>
              </a:rPr>
              <a:t>form the framework of everything taught at school. </a:t>
            </a:r>
          </a:p>
          <a:p>
            <a:pPr marL="0" indent="0">
              <a:buNone/>
            </a:pPr>
            <a:endParaRPr lang="en-US" altLang="en-US" sz="2267" dirty="0">
              <a:highlight>
                <a:srgbClr val="FFFF00"/>
              </a:highlight>
              <a:latin typeface="Nirmala UI" panose="020B0502040204020203" pitchFamily="34" charset="0"/>
              <a:ea typeface="Nirmala UI" panose="020B0502040204020203" pitchFamily="34" charset="0"/>
              <a:cs typeface="Nirmala UI" panose="020B0502040204020203" pitchFamily="34" charset="0"/>
            </a:endParaRPr>
          </a:p>
          <a:p>
            <a:pPr lvl="1"/>
            <a:r>
              <a:rPr lang="en-US" altLang="en-US" sz="2267" dirty="0">
                <a:latin typeface="Nirmala UI" panose="020B0502040204020203" pitchFamily="34" charset="0"/>
                <a:ea typeface="Nirmala UI" panose="020B0502040204020203" pitchFamily="34" charset="0"/>
                <a:cs typeface="Nirmala UI" panose="020B0502040204020203" pitchFamily="34" charset="0"/>
              </a:rPr>
              <a:t>Reading </a:t>
            </a:r>
          </a:p>
          <a:p>
            <a:pPr lvl="1"/>
            <a:r>
              <a:rPr lang="en-US" altLang="en-US" sz="2267" dirty="0">
                <a:latin typeface="Nirmala UI" panose="020B0502040204020203" pitchFamily="34" charset="0"/>
                <a:ea typeface="Nirmala UI" panose="020B0502040204020203" pitchFamily="34" charset="0"/>
                <a:cs typeface="Nirmala UI" panose="020B0502040204020203" pitchFamily="34" charset="0"/>
              </a:rPr>
              <a:t>Mathematics</a:t>
            </a:r>
          </a:p>
          <a:p>
            <a:pPr lvl="1"/>
            <a:r>
              <a:rPr lang="en-US" altLang="en-US" sz="2267" dirty="0">
                <a:latin typeface="Nirmala UI" panose="020B0502040204020203" pitchFamily="34" charset="0"/>
                <a:ea typeface="Nirmala UI" panose="020B0502040204020203" pitchFamily="34" charset="0"/>
                <a:cs typeface="Nirmala UI" panose="020B0502040204020203" pitchFamily="34" charset="0"/>
              </a:rPr>
              <a:t>Writing</a:t>
            </a:r>
          </a:p>
          <a:p>
            <a:pPr lvl="1"/>
            <a:r>
              <a:rPr lang="en-US" altLang="en-US" sz="2267" dirty="0">
                <a:latin typeface="Nirmala UI" panose="020B0502040204020203" pitchFamily="34" charset="0"/>
                <a:ea typeface="Nirmala UI" panose="020B0502040204020203" pitchFamily="34" charset="0"/>
                <a:cs typeface="Nirmala UI" panose="020B0502040204020203" pitchFamily="34" charset="0"/>
              </a:rPr>
              <a:t>Science</a:t>
            </a:r>
          </a:p>
          <a:p>
            <a:pPr lvl="1"/>
            <a:r>
              <a:rPr lang="en-US" sz="2267" dirty="0">
                <a:latin typeface="Nirmala UI" panose="020B0502040204020203" pitchFamily="34" charset="0"/>
                <a:ea typeface="Nirmala UI" panose="020B0502040204020203" pitchFamily="34" charset="0"/>
                <a:cs typeface="Nirmala UI" panose="020B0502040204020203" pitchFamily="34" charset="0"/>
              </a:rPr>
              <a:t>Civics</a:t>
            </a:r>
          </a:p>
          <a:p>
            <a:pPr marL="0" indent="0">
              <a:buNone/>
            </a:pPr>
            <a:endParaRPr lang="en-US" sz="2267" dirty="0"/>
          </a:p>
          <a:p>
            <a:endParaRPr lang="en-US" sz="2267" dirty="0"/>
          </a:p>
        </p:txBody>
      </p:sp>
      <p:pic>
        <p:nvPicPr>
          <p:cNvPr id="7" name="Picture 6">
            <a:extLst>
              <a:ext uri="{FF2B5EF4-FFF2-40B4-BE49-F238E27FC236}">
                <a16:creationId xmlns:a16="http://schemas.microsoft.com/office/drawing/2014/main" id="{E72BCEFE-B60C-BEFA-9E63-665C050CFD2F}"/>
              </a:ext>
            </a:extLst>
          </p:cNvPr>
          <p:cNvPicPr>
            <a:picLocks noChangeAspect="1"/>
          </p:cNvPicPr>
          <p:nvPr/>
        </p:nvPicPr>
        <p:blipFill>
          <a:blip r:embed="rId7"/>
          <a:stretch>
            <a:fillRect/>
          </a:stretch>
        </p:blipFill>
        <p:spPr>
          <a:xfrm>
            <a:off x="0" y="5918201"/>
            <a:ext cx="12192000" cy="939800"/>
          </a:xfrm>
          <a:prstGeom prst="rect">
            <a:avLst/>
          </a:prstGeom>
        </p:spPr>
      </p:pic>
      <p:pic>
        <p:nvPicPr>
          <p:cNvPr id="9" name="Audio 8">
            <a:hlinkClick r:id="" action="ppaction://media"/>
            <a:extLst>
              <a:ext uri="{FF2B5EF4-FFF2-40B4-BE49-F238E27FC236}">
                <a16:creationId xmlns:a16="http://schemas.microsoft.com/office/drawing/2014/main" id="{06F48DA5-5012-3C09-6998-CF16C2F5328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45891" t="-245891" r="-245891" b="-245891"/>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742427"/>
      </p:ext>
    </p:extLst>
  </p:cSld>
  <p:clrMapOvr>
    <a:masterClrMapping/>
  </p:clrMapOvr>
  <mc:AlternateContent xmlns:mc="http://schemas.openxmlformats.org/markup-compatibility/2006" xmlns:p14="http://schemas.microsoft.com/office/powerpoint/2010/main">
    <mc:Choice Requires="p14">
      <p:transition spd="slow" p14:dur="2000" advTm="15361"/>
    </mc:Choice>
    <mc:Fallback xmlns="">
      <p:transition spd="slow" advTm="1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191599" y="477851"/>
            <a:ext cx="8910343" cy="1143200"/>
          </a:xfrm>
          <a:prstGeom prst="rect">
            <a:avLst/>
          </a:prstGeom>
        </p:spPr>
        <p:txBody>
          <a:bodyPr spcFirstLastPara="1" vert="horz" wrap="square" lIns="121900" tIns="121900" rIns="121900" bIns="121900" rtlCol="0" anchor="b" anchorCtr="0">
            <a:noAutofit/>
          </a:bodyPr>
          <a:lstStyle/>
          <a:p>
            <a:pPr lvl="0"/>
            <a:r>
              <a:rPr lang="en-US" sz="2667" dirty="0">
                <a:solidFill>
                  <a:schemeClr val="tx1">
                    <a:lumMod val="75000"/>
                  </a:schemeClr>
                </a:solidFill>
              </a:rPr>
              <a:t>Florida End of Course (EOC)</a:t>
            </a:r>
            <a:br>
              <a:rPr lang="en-US" sz="2667" dirty="0">
                <a:solidFill>
                  <a:schemeClr val="tx1">
                    <a:lumMod val="75000"/>
                  </a:schemeClr>
                </a:solidFill>
              </a:rPr>
            </a:br>
            <a:r>
              <a:rPr lang="en-US" sz="2667" dirty="0">
                <a:solidFill>
                  <a:schemeClr val="tx1">
                    <a:lumMod val="75000"/>
                  </a:schemeClr>
                </a:solidFill>
              </a:rPr>
              <a:t>Assessments</a:t>
            </a:r>
            <a:br>
              <a:rPr lang="en-US" sz="2667" dirty="0">
                <a:solidFill>
                  <a:schemeClr val="tx1">
                    <a:lumMod val="75000"/>
                  </a:schemeClr>
                </a:solidFill>
              </a:rPr>
            </a:br>
            <a:r>
              <a:rPr lang="en-US" sz="2667" dirty="0">
                <a:solidFill>
                  <a:schemeClr val="tx1">
                    <a:lumMod val="75000"/>
                  </a:schemeClr>
                </a:solidFill>
              </a:rPr>
              <a:t>(Algebra 1, Biology, Civics, U.S. History, Geometry)</a:t>
            </a:r>
            <a:endParaRPr sz="2667" dirty="0">
              <a:solidFill>
                <a:schemeClr val="tx1">
                  <a:lumMod val="75000"/>
                </a:schemeClr>
              </a:solidFill>
            </a:endParaRPr>
          </a:p>
        </p:txBody>
      </p:sp>
      <p:sp>
        <p:nvSpPr>
          <p:cNvPr id="125" name="Google Shape;125;p17"/>
          <p:cNvSpPr txBox="1">
            <a:spLocks noGrp="1"/>
          </p:cNvSpPr>
          <p:nvPr>
            <p:ph type="body" idx="1"/>
          </p:nvPr>
        </p:nvSpPr>
        <p:spPr>
          <a:xfrm>
            <a:off x="1191600" y="1831451"/>
            <a:ext cx="8616800" cy="2574295"/>
          </a:xfrm>
          <a:prstGeom prst="rect">
            <a:avLst/>
          </a:prstGeom>
        </p:spPr>
        <p:txBody>
          <a:bodyPr spcFirstLastPara="1" vert="horz" wrap="square" lIns="121900" tIns="121900" rIns="121900" bIns="121900" rtlCol="0" anchor="t" anchorCtr="0">
            <a:noAutofit/>
          </a:bodyPr>
          <a:lstStyle/>
          <a:p>
            <a:pPr marL="0" indent="0">
              <a:buNone/>
            </a:pPr>
            <a:r>
              <a:rPr lang="en-US" dirty="0">
                <a:solidFill>
                  <a:schemeClr val="tx1"/>
                </a:solidFill>
              </a:rPr>
              <a:t>To learn more about state assessments visit the Florida Department of Education’s website,</a:t>
            </a:r>
            <a:r>
              <a:rPr lang="en-US" dirty="0">
                <a:solidFill>
                  <a:srgbClr val="0070C0"/>
                </a:solidFill>
                <a:latin typeface="Calibri" panose="020F0502020204030204" pitchFamily="34" charset="0"/>
              </a:rPr>
              <a:t> fldoe.org/accountability/assessments.</a:t>
            </a:r>
            <a:endParaRPr lang="en-US" dirty="0">
              <a:solidFill>
                <a:srgbClr val="0070C0"/>
              </a:solidFill>
            </a:endParaRPr>
          </a:p>
          <a:p>
            <a:pPr marL="0" indent="0">
              <a:buNone/>
            </a:pPr>
            <a:endParaRPr dirty="0"/>
          </a:p>
        </p:txBody>
      </p:sp>
      <p:pic>
        <p:nvPicPr>
          <p:cNvPr id="3" name="Picture 2">
            <a:extLst>
              <a:ext uri="{FF2B5EF4-FFF2-40B4-BE49-F238E27FC236}">
                <a16:creationId xmlns:a16="http://schemas.microsoft.com/office/drawing/2014/main" id="{C61BAB84-6737-6309-68DF-497D1B589898}"/>
              </a:ext>
            </a:extLst>
          </p:cNvPr>
          <p:cNvPicPr>
            <a:picLocks noChangeAspect="1"/>
          </p:cNvPicPr>
          <p:nvPr/>
        </p:nvPicPr>
        <p:blipFill>
          <a:blip r:embed="rId5"/>
          <a:stretch>
            <a:fillRect/>
          </a:stretch>
        </p:blipFill>
        <p:spPr>
          <a:xfrm>
            <a:off x="0" y="5816601"/>
            <a:ext cx="12192000" cy="1052945"/>
          </a:xfrm>
          <a:prstGeom prst="rect">
            <a:avLst/>
          </a:prstGeom>
        </p:spPr>
      </p:pic>
      <p:pic>
        <p:nvPicPr>
          <p:cNvPr id="5" name="Audio 4">
            <a:hlinkClick r:id="" action="ppaction://media"/>
            <a:extLst>
              <a:ext uri="{FF2B5EF4-FFF2-40B4-BE49-F238E27FC236}">
                <a16:creationId xmlns:a16="http://schemas.microsoft.com/office/drawing/2014/main" id="{B3A61F71-450E-81C1-00F8-E256180F2E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1" t="-245891" r="-245891" b="-245891"/>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712"/>
    </mc:Choice>
    <mc:Fallback xmlns="">
      <p:transition spd="slow" advTm="2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012329-BFCE-42E2-9830-FA85866DE92A}"/>
              </a:ext>
            </a:extLst>
          </p:cNvPr>
          <p:cNvSpPr>
            <a:spLocks noGrp="1"/>
          </p:cNvSpPr>
          <p:nvPr>
            <p:ph type="body" idx="1"/>
          </p:nvPr>
        </p:nvSpPr>
        <p:spPr>
          <a:xfrm>
            <a:off x="901715" y="826325"/>
            <a:ext cx="4000485" cy="5391596"/>
          </a:xfrm>
        </p:spPr>
        <p:txBody>
          <a:bodyPr spcFirstLastPara="1" vert="horz" wrap="square" lIns="60960" tIns="60960" rIns="60960" bIns="60960" rtlCol="0" anchor="t" anchorCtr="0">
            <a:normAutofit/>
          </a:bodyPr>
          <a:lstStyle/>
          <a:p>
            <a:pPr marL="402611" lvl="1" indent="0" defTabSz="1219261">
              <a:buClr>
                <a:schemeClr val="accent1"/>
              </a:buClr>
              <a:buNone/>
            </a:pPr>
            <a:r>
              <a:rPr lang="en-US" altLang="en-US" sz="1467" dirty="0">
                <a:solidFill>
                  <a:schemeClr val="tx1"/>
                </a:solidFill>
              </a:rPr>
              <a:t>             School Report Cards </a:t>
            </a:r>
          </a:p>
          <a:p>
            <a:pPr lvl="1" defTabSz="1219261">
              <a:buClr>
                <a:schemeClr val="accent1"/>
              </a:buClr>
            </a:pPr>
            <a:r>
              <a:rPr lang="en-US" altLang="en-US" sz="1467" dirty="0">
                <a:solidFill>
                  <a:schemeClr val="tx1"/>
                </a:solidFill>
              </a:rPr>
              <a:t>School Grade and Overview</a:t>
            </a:r>
          </a:p>
          <a:p>
            <a:pPr lvl="1" defTabSz="1219261">
              <a:buClr>
                <a:schemeClr val="accent1"/>
              </a:buClr>
            </a:pPr>
            <a:r>
              <a:rPr lang="en-US" altLang="en-US" sz="1467" dirty="0">
                <a:solidFill>
                  <a:schemeClr val="tx1"/>
                </a:solidFill>
              </a:rPr>
              <a:t>Population and Enrollment </a:t>
            </a:r>
          </a:p>
          <a:p>
            <a:pPr lvl="1" defTabSz="1219261">
              <a:buClr>
                <a:schemeClr val="accent1"/>
              </a:buClr>
            </a:pPr>
            <a:r>
              <a:rPr lang="en-US" altLang="en-US" sz="1467" dirty="0">
                <a:solidFill>
                  <a:schemeClr val="tx1"/>
                </a:solidFill>
              </a:rPr>
              <a:t>Assessments – Academic Achievement, Growth, and Population</a:t>
            </a:r>
          </a:p>
          <a:p>
            <a:pPr lvl="1" defTabSz="1219261">
              <a:buClr>
                <a:schemeClr val="accent1"/>
              </a:buClr>
            </a:pPr>
            <a:r>
              <a:rPr lang="en-US" altLang="en-US" sz="1467" dirty="0">
                <a:solidFill>
                  <a:schemeClr val="tx1"/>
                </a:solidFill>
              </a:rPr>
              <a:t>Assessments – English Language Learners </a:t>
            </a:r>
          </a:p>
          <a:p>
            <a:pPr lvl="1" defTabSz="1219261">
              <a:buClr>
                <a:schemeClr val="accent1"/>
              </a:buClr>
            </a:pPr>
            <a:r>
              <a:rPr lang="en-US" altLang="en-US" sz="1467" dirty="0">
                <a:solidFill>
                  <a:schemeClr val="tx1"/>
                </a:solidFill>
              </a:rPr>
              <a:t>Graduation and Beyond</a:t>
            </a:r>
          </a:p>
          <a:p>
            <a:pPr lvl="1" defTabSz="1219261">
              <a:buClr>
                <a:schemeClr val="accent1"/>
              </a:buClr>
            </a:pPr>
            <a:r>
              <a:rPr lang="en-US" altLang="en-US" sz="1467" dirty="0">
                <a:solidFill>
                  <a:schemeClr val="tx1"/>
                </a:solidFill>
              </a:rPr>
              <a:t>Educator Qualifications and Equity </a:t>
            </a:r>
          </a:p>
          <a:p>
            <a:pPr lvl="1" defTabSz="1219261">
              <a:buClr>
                <a:schemeClr val="accent1"/>
              </a:buClr>
            </a:pPr>
            <a:r>
              <a:rPr lang="en-US" altLang="en-US" sz="1467" dirty="0">
                <a:solidFill>
                  <a:schemeClr val="tx1"/>
                </a:solidFill>
              </a:rPr>
              <a:t>Long-Term Goals and Interim Progress</a:t>
            </a:r>
          </a:p>
          <a:p>
            <a:pPr lvl="1" defTabSz="1219261">
              <a:buClr>
                <a:schemeClr val="accent1"/>
              </a:buClr>
            </a:pPr>
            <a:r>
              <a:rPr lang="en-US" altLang="en-US" sz="1467" dirty="0">
                <a:solidFill>
                  <a:schemeClr val="tx1"/>
                </a:solidFill>
              </a:rPr>
              <a:t>Accelerated Course Enrollment </a:t>
            </a:r>
          </a:p>
          <a:p>
            <a:pPr lvl="1" defTabSz="1219261">
              <a:buClr>
                <a:schemeClr val="accent1"/>
              </a:buClr>
            </a:pPr>
            <a:r>
              <a:rPr lang="en-US" altLang="en-US" sz="1467" dirty="0">
                <a:solidFill>
                  <a:schemeClr val="tx1"/>
                </a:solidFill>
              </a:rPr>
              <a:t>Per-Pupil Expenditures </a:t>
            </a:r>
          </a:p>
          <a:p>
            <a:pPr lvl="1" defTabSz="1219261">
              <a:buClr>
                <a:schemeClr val="accent1"/>
              </a:buClr>
            </a:pPr>
            <a:r>
              <a:rPr lang="en-US" altLang="en-US" sz="1467" dirty="0">
                <a:solidFill>
                  <a:schemeClr val="tx1"/>
                </a:solidFill>
              </a:rPr>
              <a:t>National Data</a:t>
            </a:r>
          </a:p>
          <a:p>
            <a:pPr lvl="1" defTabSz="1219261">
              <a:buClr>
                <a:schemeClr val="accent1"/>
              </a:buClr>
            </a:pPr>
            <a:endParaRPr lang="en-US" altLang="en-US" sz="1200" dirty="0">
              <a:solidFill>
                <a:schemeClr val="tx1"/>
              </a:solidFill>
            </a:endParaRPr>
          </a:p>
          <a:p>
            <a:pPr marL="402611" lvl="1" indent="0" defTabSz="1219261">
              <a:buClr>
                <a:schemeClr val="accent1"/>
              </a:buClr>
              <a:buNone/>
            </a:pPr>
            <a:r>
              <a:rPr lang="en-US" altLang="en-US" sz="1467" dirty="0">
                <a:solidFill>
                  <a:schemeClr val="tx1"/>
                </a:solidFill>
              </a:rPr>
              <a:t>Available online at </a:t>
            </a:r>
            <a:r>
              <a:rPr lang="en-US" sz="1467" dirty="0">
                <a:solidFill>
                  <a:schemeClr val="tx1"/>
                </a:solidFill>
                <a:hlinkClick r:id="rId4"/>
              </a:rPr>
              <a:t>https://edudata.fldoe.org/</a:t>
            </a:r>
            <a:r>
              <a:rPr lang="en-US" altLang="en-US" sz="1467" dirty="0">
                <a:solidFill>
                  <a:schemeClr val="tx1"/>
                </a:solidFill>
              </a:rPr>
              <a:t> </a:t>
            </a:r>
            <a:r>
              <a:rPr lang="en-US" sz="1467" dirty="0">
                <a:solidFill>
                  <a:schemeClr val="tx1"/>
                </a:solidFill>
              </a:rPr>
              <a:t>or Front Office </a:t>
            </a:r>
          </a:p>
          <a:p>
            <a:pPr defTabSz="1219261">
              <a:buClr>
                <a:schemeClr val="accent1"/>
              </a:buClr>
            </a:pPr>
            <a:endParaRPr lang="en-US" sz="1200" dirty="0">
              <a:solidFill>
                <a:schemeClr val="tx1"/>
              </a:solidFill>
            </a:endParaRPr>
          </a:p>
        </p:txBody>
      </p:sp>
      <p:pic>
        <p:nvPicPr>
          <p:cNvPr id="7170" name="Picture 2" descr="Restoring Success: The Year of Accountability | Restoration &amp; Remediation  Magazine">
            <a:extLst>
              <a:ext uri="{FF2B5EF4-FFF2-40B4-BE49-F238E27FC236}">
                <a16:creationId xmlns:a16="http://schemas.microsoft.com/office/drawing/2014/main" id="{4340BA0F-CD74-0328-6271-F3C8A77D52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846996" y="1142784"/>
            <a:ext cx="6909577" cy="3886633"/>
          </a:xfrm>
          <a:prstGeom prst="rect">
            <a:avLst/>
          </a:prstGeom>
          <a:solidFill>
            <a:srgbClr val="0070C0"/>
          </a:solidFill>
          <a:ln>
            <a:solidFill>
              <a:srgbClr val="00B0F0"/>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oolSlant"/>
          </a:sp3d>
        </p:spPr>
      </p:pic>
      <p:pic>
        <p:nvPicPr>
          <p:cNvPr id="4" name="Picture 3">
            <a:extLst>
              <a:ext uri="{FF2B5EF4-FFF2-40B4-BE49-F238E27FC236}">
                <a16:creationId xmlns:a16="http://schemas.microsoft.com/office/drawing/2014/main" id="{14AB2D10-F529-4D8D-F354-4E8905FC9AA4}"/>
              </a:ext>
            </a:extLst>
          </p:cNvPr>
          <p:cNvPicPr>
            <a:picLocks noChangeAspect="1"/>
          </p:cNvPicPr>
          <p:nvPr/>
        </p:nvPicPr>
        <p:blipFill>
          <a:blip r:embed="rId6"/>
          <a:stretch>
            <a:fillRect/>
          </a:stretch>
        </p:blipFill>
        <p:spPr>
          <a:xfrm>
            <a:off x="0" y="5867401"/>
            <a:ext cx="12191999" cy="990600"/>
          </a:xfrm>
          <a:prstGeom prst="rect">
            <a:avLst/>
          </a:prstGeom>
        </p:spPr>
      </p:pic>
      <p:pic>
        <p:nvPicPr>
          <p:cNvPr id="27" name="Audio 26">
            <a:hlinkClick r:id="" action="ppaction://media"/>
            <a:extLst>
              <a:ext uri="{FF2B5EF4-FFF2-40B4-BE49-F238E27FC236}">
                <a16:creationId xmlns:a16="http://schemas.microsoft.com/office/drawing/2014/main" id="{C12017A3-8363-39E6-D9F2-721EA5D475A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7818378"/>
      </p:ext>
    </p:extLst>
  </p:cSld>
  <p:clrMapOvr>
    <a:masterClrMapping/>
  </p:clrMapOvr>
  <mc:AlternateContent xmlns:mc="http://schemas.openxmlformats.org/markup-compatibility/2006">
    <mc:Choice xmlns:p14="http://schemas.microsoft.com/office/powerpoint/2010/main" Requires="p14">
      <p:transition spd="slow" p14:dur="2000" advTm="20956"/>
    </mc:Choice>
    <mc:Fallback>
      <p:transition spd="slow" advTm="2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2" name="Google Shape;222;p26"/>
          <p:cNvSpPr/>
          <p:nvPr/>
        </p:nvSpPr>
        <p:spPr>
          <a:xfrm>
            <a:off x="0" y="2677851"/>
            <a:ext cx="1254000" cy="891600"/>
          </a:xfrm>
          <a:prstGeom prst="rightArrow">
            <a:avLst>
              <a:gd name="adj1" fmla="val 61815"/>
              <a:gd name="adj2" fmla="val 50000"/>
            </a:avLst>
          </a:prstGeom>
          <a:solidFill>
            <a:schemeClr val="accent3"/>
          </a:solidFill>
          <a:ln>
            <a:noFill/>
          </a:ln>
        </p:spPr>
        <p:txBody>
          <a:bodyPr spcFirstLastPara="1" wrap="square" lIns="121900" tIns="121900" rIns="121900" bIns="121900" anchor="ctr" anchorCtr="0">
            <a:noAutofit/>
          </a:bodyPr>
          <a:lstStyle/>
          <a:p>
            <a:endParaRPr sz="2400">
              <a:solidFill>
                <a:prstClr val="black"/>
              </a:solidFill>
              <a:latin typeface="Tw Cen MT" panose="020B0602020104020603"/>
            </a:endParaRPr>
          </a:p>
        </p:txBody>
      </p:sp>
      <p:pic>
        <p:nvPicPr>
          <p:cNvPr id="2" name="Picture 4" descr="Cokesbury's Vacation Bible School (VBS ...">
            <a:extLst>
              <a:ext uri="{FF2B5EF4-FFF2-40B4-BE49-F238E27FC236}">
                <a16:creationId xmlns:a16="http://schemas.microsoft.com/office/drawing/2014/main" id="{FF39385B-0F6E-E4BB-196C-77731A1C3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450" y="150552"/>
            <a:ext cx="3213100" cy="2262449"/>
          </a:xfrm>
          <a:prstGeom prst="rect">
            <a:avLst/>
          </a:prstGeom>
          <a:noFill/>
          <a:effectLst>
            <a:glow rad="228600">
              <a:schemeClr val="accent6">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282D4A-3ECB-5E6B-37BB-6ABD721ACB4D}"/>
              </a:ext>
            </a:extLst>
          </p:cNvPr>
          <p:cNvPicPr>
            <a:picLocks noChangeAspect="1"/>
          </p:cNvPicPr>
          <p:nvPr/>
        </p:nvPicPr>
        <p:blipFill>
          <a:blip r:embed="rId6"/>
          <a:stretch>
            <a:fillRect/>
          </a:stretch>
        </p:blipFill>
        <p:spPr>
          <a:xfrm>
            <a:off x="0" y="5812368"/>
            <a:ext cx="12192000" cy="1045633"/>
          </a:xfrm>
          <a:prstGeom prst="rect">
            <a:avLst/>
          </a:prstGeom>
        </p:spPr>
      </p:pic>
      <p:graphicFrame>
        <p:nvGraphicFramePr>
          <p:cNvPr id="3" name="Table 2">
            <a:extLst>
              <a:ext uri="{FF2B5EF4-FFF2-40B4-BE49-F238E27FC236}">
                <a16:creationId xmlns:a16="http://schemas.microsoft.com/office/drawing/2014/main" id="{471E1189-4EBC-EC84-6F31-6D4366557EFE}"/>
              </a:ext>
            </a:extLst>
          </p:cNvPr>
          <p:cNvGraphicFramePr>
            <a:graphicFrameLocks noGrp="1"/>
          </p:cNvGraphicFramePr>
          <p:nvPr>
            <p:extLst>
              <p:ext uri="{D42A27DB-BD31-4B8C-83A1-F6EECF244321}">
                <p14:modId xmlns:p14="http://schemas.microsoft.com/office/powerpoint/2010/main" val="161547941"/>
              </p:ext>
            </p:extLst>
          </p:nvPr>
        </p:nvGraphicFramePr>
        <p:xfrm>
          <a:off x="2931405" y="2757891"/>
          <a:ext cx="6858000" cy="2996870"/>
        </p:xfrm>
        <a:graphic>
          <a:graphicData uri="http://schemas.openxmlformats.org/drawingml/2006/table">
            <a:tbl>
              <a:tblPr firstRow="1" firstCol="1" bandRow="1">
                <a:tableStyleId>{5C22544A-7EE6-4342-B048-85BDC9FD1C3A}</a:tableStyleId>
              </a:tblPr>
              <a:tblGrid>
                <a:gridCol w="2477877">
                  <a:extLst>
                    <a:ext uri="{9D8B030D-6E8A-4147-A177-3AD203B41FA5}">
                      <a16:colId xmlns:a16="http://schemas.microsoft.com/office/drawing/2014/main" val="861639879"/>
                    </a:ext>
                  </a:extLst>
                </a:gridCol>
                <a:gridCol w="4380123">
                  <a:extLst>
                    <a:ext uri="{9D8B030D-6E8A-4147-A177-3AD203B41FA5}">
                      <a16:colId xmlns:a16="http://schemas.microsoft.com/office/drawing/2014/main" val="3450027210"/>
                    </a:ext>
                  </a:extLst>
                </a:gridCol>
              </a:tblGrid>
              <a:tr h="664247">
                <a:tc>
                  <a:txBody>
                    <a:bodyPr/>
                    <a:lstStyle/>
                    <a:p>
                      <a:pPr marL="0" marR="0">
                        <a:spcBef>
                          <a:spcPts val="0"/>
                        </a:spcBef>
                        <a:spcAft>
                          <a:spcPts val="0"/>
                        </a:spcAft>
                      </a:pPr>
                      <a:r>
                        <a:rPr lang="en-US" sz="2400" dirty="0">
                          <a:effectLst/>
                          <a:latin typeface="Aptos" panose="020B0004020202020204" pitchFamily="34" charset="0"/>
                          <a:ea typeface="Aptos" panose="020B0004020202020204" pitchFamily="34" charset="0"/>
                          <a:cs typeface="Aptos" panose="020B0004020202020204" pitchFamily="34" charset="0"/>
                        </a:rPr>
                        <a:t>September 15</a:t>
                      </a:r>
                      <a:r>
                        <a:rPr lang="en-US" sz="2400" baseline="30000" dirty="0">
                          <a:effectLst/>
                          <a:latin typeface="Aptos" panose="020B0004020202020204" pitchFamily="34" charset="0"/>
                          <a:ea typeface="Aptos" panose="020B0004020202020204" pitchFamily="34" charset="0"/>
                          <a:cs typeface="Aptos" panose="020B0004020202020204" pitchFamily="34" charset="0"/>
                        </a:rPr>
                        <a:t>th – 19th</a:t>
                      </a:r>
                      <a:r>
                        <a:rPr lang="en-US" sz="2400" dirty="0">
                          <a:effectLst/>
                          <a:latin typeface="Aptos" panose="020B0004020202020204" pitchFamily="34" charset="0"/>
                          <a:ea typeface="Aptos" panose="020B0004020202020204" pitchFamily="34" charset="0"/>
                          <a:cs typeface="Aptos" panose="020B00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effectLst/>
                          <a:latin typeface="Aptos" panose="020B0004020202020204" pitchFamily="34" charset="0"/>
                          <a:ea typeface="Aptos" panose="020B0004020202020204" pitchFamily="34" charset="0"/>
                          <a:cs typeface="Aptos" panose="020B0004020202020204" pitchFamily="34" charset="0"/>
                        </a:rPr>
                        <a:t>Start with HELLO week. </a:t>
                      </a:r>
                      <a:endParaRPr lang="en-US" sz="2400" dirty="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090883"/>
                  </a:ext>
                </a:extLst>
              </a:tr>
              <a:tr h="664247">
                <a:tc>
                  <a:txBody>
                    <a:bodyPr/>
                    <a:lstStyle/>
                    <a:p>
                      <a:pPr marL="0" marR="0">
                        <a:spcBef>
                          <a:spcPts val="0"/>
                        </a:spcBef>
                        <a:spcAft>
                          <a:spcPts val="0"/>
                        </a:spcAft>
                      </a:pPr>
                      <a:r>
                        <a:rPr lang="en-US" sz="2400" dirty="0">
                          <a:effectLst/>
                          <a:latin typeface="Aptos" panose="020B0004020202020204" pitchFamily="34" charset="0"/>
                          <a:ea typeface="Aptos" panose="020B0004020202020204" pitchFamily="34" charset="0"/>
                          <a:cs typeface="Aptos" panose="020B0004020202020204" pitchFamily="34" charset="0"/>
                        </a:rPr>
                        <a:t>September 18</a:t>
                      </a:r>
                      <a:r>
                        <a:rPr lang="en-US" sz="2400" baseline="30000" dirty="0">
                          <a:effectLst/>
                          <a:latin typeface="Aptos" panose="020B0004020202020204" pitchFamily="34" charset="0"/>
                          <a:ea typeface="Aptos" panose="020B0004020202020204" pitchFamily="34" charset="0"/>
                          <a:cs typeface="Aptos" panose="020B0004020202020204" pitchFamily="34" charset="0"/>
                        </a:rPr>
                        <a:t>th</a:t>
                      </a:r>
                      <a:r>
                        <a:rPr lang="en-US" sz="2400" dirty="0">
                          <a:effectLst/>
                          <a:latin typeface="Aptos" panose="020B0004020202020204" pitchFamily="34" charset="0"/>
                          <a:ea typeface="Aptos" panose="020B0004020202020204" pitchFamily="34" charset="0"/>
                          <a:cs typeface="Aptos" panose="020B00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latin typeface="Aptos" panose="020B0004020202020204" pitchFamily="34" charset="0"/>
                          <a:ea typeface="Aptos" panose="020B0004020202020204" pitchFamily="34" charset="0"/>
                          <a:cs typeface="Aptos" panose="020B0004020202020204" pitchFamily="34" charset="0"/>
                        </a:rPr>
                        <a:t>CLT Testing  for juniors and seniors. </a:t>
                      </a:r>
                      <a:endParaRPr lang="en-US" sz="2400" b="1" dirty="0">
                        <a:solidFill>
                          <a:schemeClr val="bg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0079217"/>
                  </a:ext>
                </a:extLst>
              </a:tr>
              <a:tr h="766915">
                <a:tc>
                  <a:txBody>
                    <a:bodyPr/>
                    <a:lstStyle/>
                    <a:p>
                      <a:pPr marL="0" marR="0">
                        <a:spcBef>
                          <a:spcPts val="0"/>
                        </a:spcBef>
                        <a:spcAft>
                          <a:spcPts val="0"/>
                        </a:spcAft>
                      </a:pPr>
                      <a:r>
                        <a:rPr lang="en-US" sz="2400" dirty="0">
                          <a:effectLst/>
                          <a:latin typeface="Aptos" panose="020B0004020202020204" pitchFamily="34" charset="0"/>
                          <a:ea typeface="Aptos" panose="020B0004020202020204" pitchFamily="34" charset="0"/>
                          <a:cs typeface="Aptos" panose="020B0004020202020204" pitchFamily="34" charset="0"/>
                        </a:rPr>
                        <a:t>September 23</a:t>
                      </a:r>
                      <a:r>
                        <a:rPr lang="en-US" sz="2400" baseline="30000" dirty="0">
                          <a:effectLst/>
                          <a:latin typeface="Aptos" panose="020B0004020202020204" pitchFamily="34" charset="0"/>
                          <a:ea typeface="Aptos" panose="020B0004020202020204" pitchFamily="34" charset="0"/>
                          <a:cs typeface="Aptos" panose="020B0004020202020204" pitchFamily="34" charset="0"/>
                        </a:rPr>
                        <a:t>rd</a:t>
                      </a:r>
                      <a:endParaRPr lang="en-US" sz="24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latin typeface="Aptos" panose="020B0004020202020204" pitchFamily="34" charset="0"/>
                          <a:ea typeface="Aptos" panose="020B0004020202020204" pitchFamily="34" charset="0"/>
                          <a:cs typeface="Aptos" panose="020B0004020202020204" pitchFamily="34" charset="0"/>
                        </a:rPr>
                        <a:t>CLT Testing freshmen and sophomores.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8763368"/>
                  </a:ext>
                </a:extLst>
              </a:tr>
              <a:tr h="766915">
                <a:tc>
                  <a:txBody>
                    <a:bodyPr/>
                    <a:lstStyle/>
                    <a:p>
                      <a:pPr marL="0" marR="0">
                        <a:spcBef>
                          <a:spcPts val="0"/>
                        </a:spcBef>
                        <a:spcAft>
                          <a:spcPts val="0"/>
                        </a:spcAft>
                      </a:pPr>
                      <a:r>
                        <a:rPr lang="en-US" sz="2400" dirty="0">
                          <a:effectLst/>
                          <a:latin typeface="Aptos" panose="020B0004020202020204" pitchFamily="34" charset="0"/>
                          <a:ea typeface="Aptos" panose="020B0004020202020204" pitchFamily="34" charset="0"/>
                          <a:cs typeface="Aptos" panose="020B0004020202020204" pitchFamily="34" charset="0"/>
                        </a:rPr>
                        <a:t>TBD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effectLst/>
                          <a:latin typeface="Aptos" panose="020B0004020202020204" pitchFamily="34" charset="0"/>
                          <a:ea typeface="Aptos" panose="020B0004020202020204" pitchFamily="34" charset="0"/>
                          <a:cs typeface="Aptos" panose="020B0004020202020204" pitchFamily="34" charset="0"/>
                        </a:rPr>
                        <a:t>Spirit Week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6770820"/>
                  </a:ext>
                </a:extLst>
              </a:tr>
            </a:tbl>
          </a:graphicData>
        </a:graphic>
      </p:graphicFrame>
      <p:pic>
        <p:nvPicPr>
          <p:cNvPr id="15" name="Audio 14">
            <a:hlinkClick r:id="" action="ppaction://media"/>
            <a:extLst>
              <a:ext uri="{FF2B5EF4-FFF2-40B4-BE49-F238E27FC236}">
                <a16:creationId xmlns:a16="http://schemas.microsoft.com/office/drawing/2014/main" id="{81F2878A-6E17-42BD-18E2-92667BFBAB3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286"/>
    </mc:Choice>
    <mc:Fallback xmlns="">
      <p:transition spd="slow" advTm="2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F2B9D2-676D-D0CA-8966-4D2FC0AEA64F}"/>
              </a:ext>
            </a:extLst>
          </p:cNvPr>
          <p:cNvSpPr txBox="1"/>
          <p:nvPr/>
        </p:nvSpPr>
        <p:spPr>
          <a:xfrm>
            <a:off x="4348842" y="3459163"/>
            <a:ext cx="6096000" cy="1733488"/>
          </a:xfrm>
          <a:prstGeom prst="rect">
            <a:avLst/>
          </a:prstGeom>
          <a:noFill/>
        </p:spPr>
        <p:txBody>
          <a:bodyPr wrap="square">
            <a:spAutoFit/>
          </a:bodyPr>
          <a:lstStyle/>
          <a:p>
            <a:pPr>
              <a:defRPr/>
            </a:pPr>
            <a:r>
              <a:rPr lang="en-US" sz="2133" b="1" dirty="0">
                <a:ln w="0"/>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School: Disston Academy </a:t>
            </a:r>
          </a:p>
          <a:p>
            <a:pPr>
              <a:defRPr/>
            </a:pPr>
            <a:r>
              <a:rPr lang="en-US" sz="2133" b="1" dirty="0">
                <a:ln w="0"/>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Date: September 17, 2025</a:t>
            </a:r>
          </a:p>
          <a:p>
            <a:pPr>
              <a:defRPr/>
            </a:pPr>
            <a:r>
              <a:rPr lang="en-US" sz="2133" b="1" dirty="0">
                <a:ln w="0"/>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Time: 2:30 PM – 3:00 PM </a:t>
            </a:r>
          </a:p>
          <a:p>
            <a:pPr>
              <a:defRPr/>
            </a:pPr>
            <a:r>
              <a:rPr lang="en-US" sz="2133" b="1" dirty="0">
                <a:ln w="0"/>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Location:  Media Center </a:t>
            </a:r>
          </a:p>
          <a:p>
            <a:pPr>
              <a:defRPr/>
            </a:pPr>
            <a:r>
              <a:rPr lang="en-US" sz="2133" b="1" dirty="0">
                <a:ln w="0"/>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Principal: Etje Ramdohr </a:t>
            </a:r>
          </a:p>
        </p:txBody>
      </p:sp>
      <p:sp>
        <p:nvSpPr>
          <p:cNvPr id="8" name="TextBox 7">
            <a:extLst>
              <a:ext uri="{FF2B5EF4-FFF2-40B4-BE49-F238E27FC236}">
                <a16:creationId xmlns:a16="http://schemas.microsoft.com/office/drawing/2014/main" id="{E0C392DF-3186-88F2-9F25-CEF5CA67666E}"/>
              </a:ext>
            </a:extLst>
          </p:cNvPr>
          <p:cNvSpPr txBox="1"/>
          <p:nvPr/>
        </p:nvSpPr>
        <p:spPr>
          <a:xfrm>
            <a:off x="1062669" y="5871464"/>
            <a:ext cx="10261600" cy="707886"/>
          </a:xfrm>
          <a:prstGeom prst="rect">
            <a:avLst/>
          </a:prstGeom>
          <a:noFill/>
        </p:spPr>
        <p:txBody>
          <a:bodyPr wrap="square" rtlCol="0">
            <a:spAutoFit/>
          </a:bodyPr>
          <a:lstStyle/>
          <a:p>
            <a:pPr algn="ctr"/>
            <a:r>
              <a:rPr lang="en-US" sz="4000" dirty="0">
                <a:solidFill>
                  <a:schemeClr val="tx2">
                    <a:lumMod val="75000"/>
                  </a:schemeClr>
                </a:solidFill>
              </a:rPr>
              <a:t>2025-26 Annual Title l Meeting</a:t>
            </a:r>
          </a:p>
        </p:txBody>
      </p:sp>
      <p:pic>
        <p:nvPicPr>
          <p:cNvPr id="3" name="Picture 2">
            <a:extLst>
              <a:ext uri="{FF2B5EF4-FFF2-40B4-BE49-F238E27FC236}">
                <a16:creationId xmlns:a16="http://schemas.microsoft.com/office/drawing/2014/main" id="{66E10337-D3E8-D13B-742E-3BE040800D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5157" y="131891"/>
            <a:ext cx="2601685" cy="2309899"/>
          </a:xfrm>
          <a:prstGeom prst="rect">
            <a:avLst/>
          </a:prstGeom>
          <a:noFill/>
          <a:ln>
            <a:noFill/>
          </a:ln>
        </p:spPr>
      </p:pic>
      <p:sp>
        <p:nvSpPr>
          <p:cNvPr id="5" name="TextBox 4">
            <a:extLst>
              <a:ext uri="{FF2B5EF4-FFF2-40B4-BE49-F238E27FC236}">
                <a16:creationId xmlns:a16="http://schemas.microsoft.com/office/drawing/2014/main" id="{A52A33CF-9787-3D02-D3BA-439DE9822A19}"/>
              </a:ext>
            </a:extLst>
          </p:cNvPr>
          <p:cNvSpPr txBox="1"/>
          <p:nvPr/>
        </p:nvSpPr>
        <p:spPr>
          <a:xfrm>
            <a:off x="4348842" y="2630321"/>
            <a:ext cx="6096000" cy="923330"/>
          </a:xfrm>
          <a:prstGeom prst="rect">
            <a:avLst/>
          </a:prstGeom>
          <a:noFill/>
        </p:spPr>
        <p:txBody>
          <a:bodyPr wrap="square">
            <a:spAutoFit/>
          </a:bodyPr>
          <a:lstStyle/>
          <a:p>
            <a:r>
              <a:rPr lang="en-US" sz="5400" b="1" dirty="0">
                <a:latin typeface="Amasis MT Pro Black" panose="02040A04050005020304" pitchFamily="18" charset="0"/>
              </a:rPr>
              <a:t>Welcome!</a:t>
            </a:r>
            <a:endParaRPr lang="en-US" sz="5400" dirty="0"/>
          </a:p>
        </p:txBody>
      </p:sp>
      <p:pic>
        <p:nvPicPr>
          <p:cNvPr id="13" name="Audio 12">
            <a:hlinkClick r:id="" action="ppaction://media"/>
            <a:extLst>
              <a:ext uri="{FF2B5EF4-FFF2-40B4-BE49-F238E27FC236}">
                <a16:creationId xmlns:a16="http://schemas.microsoft.com/office/drawing/2014/main" id="{C57761F4-48A6-7136-96B7-240C8A9512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0762062"/>
      </p:ext>
    </p:extLst>
  </p:cSld>
  <p:clrMapOvr>
    <a:masterClrMapping/>
  </p:clrMapOvr>
  <mc:AlternateContent xmlns:mc="http://schemas.openxmlformats.org/markup-compatibility/2006" xmlns:p14="http://schemas.microsoft.com/office/powerpoint/2010/main">
    <mc:Choice Requires="p14">
      <p:transition spd="slow" p14:dur="2000" advTm="7982"/>
    </mc:Choice>
    <mc:Fallback xmlns="">
      <p:transition spd="slow" advTm="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152F-63D3-482F-96E7-33310E2EB597}"/>
              </a:ext>
            </a:extLst>
          </p:cNvPr>
          <p:cNvSpPr>
            <a:spLocks noGrp="1"/>
          </p:cNvSpPr>
          <p:nvPr>
            <p:ph type="title"/>
          </p:nvPr>
        </p:nvSpPr>
        <p:spPr>
          <a:xfrm>
            <a:off x="1024129" y="585216"/>
            <a:ext cx="5902060" cy="1499616"/>
          </a:xfrm>
        </p:spPr>
        <p:txBody>
          <a:bodyPr spcFirstLastPara="1" vert="horz" wrap="square" lIns="121920" tIns="60960" rIns="121920" bIns="60960" rtlCol="0" anchor="ctr" anchorCtr="0">
            <a:normAutofit fontScale="90000"/>
          </a:bodyPr>
          <a:lstStyle/>
          <a:p>
            <a:pPr defTabSz="1219261">
              <a:spcBef>
                <a:spcPct val="0"/>
              </a:spcBef>
            </a:pPr>
            <a:r>
              <a:rPr lang="en-US" altLang="en-US" sz="5200" spc="133"/>
              <a:t>Parent Advisory Council (PAC)</a:t>
            </a:r>
            <a:endParaRPr lang="en-US" sz="5200" spc="133"/>
          </a:p>
        </p:txBody>
      </p:sp>
      <p:sp>
        <p:nvSpPr>
          <p:cNvPr id="3" name="Text Placeholder 2">
            <a:extLst>
              <a:ext uri="{FF2B5EF4-FFF2-40B4-BE49-F238E27FC236}">
                <a16:creationId xmlns:a16="http://schemas.microsoft.com/office/drawing/2014/main" id="{2E9D2DB4-7985-4832-9C2B-0790191C4DBD}"/>
              </a:ext>
            </a:extLst>
          </p:cNvPr>
          <p:cNvSpPr>
            <a:spLocks noGrp="1"/>
          </p:cNvSpPr>
          <p:nvPr>
            <p:ph type="body" idx="1"/>
          </p:nvPr>
        </p:nvSpPr>
        <p:spPr>
          <a:xfrm>
            <a:off x="827413" y="1884680"/>
            <a:ext cx="5902060" cy="3931920"/>
          </a:xfrm>
        </p:spPr>
        <p:txBody>
          <a:bodyPr spcFirstLastPara="1" vert="horz" wrap="square" lIns="60960" tIns="60960" rIns="60960" bIns="60960" rtlCol="0" anchor="t" anchorCtr="0">
            <a:normAutofit/>
          </a:bodyPr>
          <a:lstStyle/>
          <a:p>
            <a:pPr defTabSz="1219261">
              <a:buClr>
                <a:schemeClr val="accent1"/>
              </a:buClr>
              <a:buFont typeface="Arial" panose="020B0604020202020204" pitchFamily="34" charset="0"/>
              <a:buChar char="•"/>
              <a:defRPr/>
            </a:pPr>
            <a:r>
              <a:rPr lang="en-US" sz="1733" dirty="0">
                <a:solidFill>
                  <a:schemeClr val="tx1"/>
                </a:solidFill>
              </a:rPr>
              <a:t>The District has a Parent and Family Engagement Plan. The summary of the plan is in the Title I School &amp; Family Partnership Overview.</a:t>
            </a:r>
          </a:p>
          <a:p>
            <a:pPr defTabSz="1219261">
              <a:buClr>
                <a:schemeClr val="accent1"/>
              </a:buClr>
              <a:buFont typeface="Arial" panose="020B0604020202020204" pitchFamily="34" charset="0"/>
              <a:buChar char="•"/>
              <a:defRPr/>
            </a:pPr>
            <a:r>
              <a:rPr lang="en-US" sz="1733" dirty="0">
                <a:solidFill>
                  <a:schemeClr val="tx1"/>
                </a:solidFill>
              </a:rPr>
              <a:t>You may access the full plan at </a:t>
            </a:r>
            <a:r>
              <a:rPr lang="en-US" sz="1733" dirty="0">
                <a:solidFill>
                  <a:schemeClr val="tx1"/>
                </a:solidFill>
                <a:hlinkClick r:id="rId5"/>
              </a:rPr>
              <a:t>www.pcsb.org/titleone</a:t>
            </a:r>
            <a:endParaRPr lang="en-US" sz="1733" dirty="0">
              <a:solidFill>
                <a:schemeClr val="tx1"/>
              </a:solidFill>
            </a:endParaRPr>
          </a:p>
          <a:p>
            <a:pPr defTabSz="1219261">
              <a:buClr>
                <a:schemeClr val="accent1"/>
              </a:buClr>
              <a:buFont typeface="Arial" panose="020B0604020202020204" pitchFamily="34" charset="0"/>
              <a:buChar char="•"/>
              <a:defRPr/>
            </a:pPr>
            <a:r>
              <a:rPr lang="en-US" sz="1733" dirty="0">
                <a:solidFill>
                  <a:schemeClr val="tx1"/>
                </a:solidFill>
              </a:rPr>
              <a:t>The Parent Advisory Council (PAC) is responsible for reviewing and revising the District PFEP.  </a:t>
            </a:r>
          </a:p>
          <a:p>
            <a:pPr defTabSz="1219261">
              <a:buClr>
                <a:schemeClr val="accent1"/>
              </a:buClr>
              <a:buFont typeface="Arial" panose="020B0604020202020204" pitchFamily="34" charset="0"/>
              <a:buChar char="•"/>
              <a:defRPr/>
            </a:pPr>
            <a:r>
              <a:rPr lang="en-US" sz="1733" dirty="0">
                <a:solidFill>
                  <a:schemeClr val="tx1"/>
                </a:solidFill>
              </a:rPr>
              <a:t>PAC will meet virtually or in person with the district’s Title I staff.</a:t>
            </a:r>
          </a:p>
          <a:p>
            <a:pPr defTabSz="1219261">
              <a:buClr>
                <a:schemeClr val="accent1"/>
              </a:buClr>
              <a:buFont typeface="Arial" panose="020B0604020202020204" pitchFamily="34" charset="0"/>
              <a:buChar char="•"/>
              <a:defRPr/>
            </a:pPr>
            <a:r>
              <a:rPr lang="en-US" sz="1733" dirty="0">
                <a:solidFill>
                  <a:schemeClr val="tx1"/>
                </a:solidFill>
              </a:rPr>
              <a:t>Each school is committed to having at least one member representative in PAC. </a:t>
            </a:r>
          </a:p>
          <a:p>
            <a:pPr defTabSz="1219261">
              <a:buClr>
                <a:schemeClr val="accent1"/>
              </a:buClr>
              <a:buFont typeface="Arial" panose="020B0604020202020204" pitchFamily="34" charset="0"/>
              <a:buChar char="•"/>
              <a:defRPr/>
            </a:pPr>
            <a:r>
              <a:rPr lang="en-US" sz="1733" dirty="0">
                <a:solidFill>
                  <a:schemeClr val="tx1"/>
                </a:solidFill>
              </a:rPr>
              <a:t>PAC meets twice a year, if you are interested in representing our school please notify,  Nakkia Sly  </a:t>
            </a:r>
            <a:r>
              <a:rPr lang="en-US" sz="1733" dirty="0">
                <a:solidFill>
                  <a:schemeClr val="tx1"/>
                </a:solidFill>
                <a:hlinkClick r:id="rId6"/>
              </a:rPr>
              <a:t>slyn@pcsb.org</a:t>
            </a:r>
            <a:endParaRPr lang="en-US" sz="1733" dirty="0">
              <a:solidFill>
                <a:schemeClr val="tx1"/>
              </a:solidFill>
            </a:endParaRPr>
          </a:p>
          <a:p>
            <a:pPr defTabSz="1219261">
              <a:buClr>
                <a:schemeClr val="accent1"/>
              </a:buClr>
              <a:buFont typeface="Arial" panose="020B0604020202020204" pitchFamily="34" charset="0"/>
              <a:buChar char="•"/>
              <a:defRPr/>
            </a:pPr>
            <a:endParaRPr lang="en-US" sz="1733" dirty="0">
              <a:solidFill>
                <a:schemeClr val="tx1"/>
              </a:solidFill>
            </a:endParaRPr>
          </a:p>
          <a:p>
            <a:pPr defTabSz="1219261">
              <a:buClr>
                <a:schemeClr val="accent1"/>
              </a:buClr>
            </a:pPr>
            <a:endParaRPr lang="en-US" sz="1733" dirty="0">
              <a:solidFill>
                <a:schemeClr val="tx1"/>
              </a:solidFill>
            </a:endParaRPr>
          </a:p>
        </p:txBody>
      </p:sp>
      <p:pic>
        <p:nvPicPr>
          <p:cNvPr id="7170" name="Picture 2" descr="Parent Advisory Council meeting will be held Tuesday | Natchitoches Parish  Journal">
            <a:extLst>
              <a:ext uri="{FF2B5EF4-FFF2-40B4-BE49-F238E27FC236}">
                <a16:creationId xmlns:a16="http://schemas.microsoft.com/office/drawing/2014/main" id="{45BF99EE-D701-20E6-733D-B4524264CF7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552267" y="4078225"/>
            <a:ext cx="3999653" cy="21396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8CA59B-4FBB-9604-FD47-C0CF29AAEA3E}"/>
              </a:ext>
            </a:extLst>
          </p:cNvPr>
          <p:cNvPicPr>
            <a:picLocks noChangeAspect="1"/>
          </p:cNvPicPr>
          <p:nvPr/>
        </p:nvPicPr>
        <p:blipFill>
          <a:blip r:embed="rId8"/>
          <a:stretch>
            <a:fillRect/>
          </a:stretch>
        </p:blipFill>
        <p:spPr>
          <a:xfrm>
            <a:off x="4619" y="5816600"/>
            <a:ext cx="12187381" cy="1041400"/>
          </a:xfrm>
          <a:prstGeom prst="rect">
            <a:avLst/>
          </a:prstGeom>
        </p:spPr>
      </p:pic>
      <p:pic>
        <p:nvPicPr>
          <p:cNvPr id="27" name="Audio 26">
            <a:hlinkClick r:id="" action="ppaction://media"/>
            <a:extLst>
              <a:ext uri="{FF2B5EF4-FFF2-40B4-BE49-F238E27FC236}">
                <a16:creationId xmlns:a16="http://schemas.microsoft.com/office/drawing/2014/main" id="{80DD870C-C56C-7228-D48D-AFA349D2537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9058185"/>
      </p:ext>
    </p:extLst>
  </p:cSld>
  <p:clrMapOvr>
    <a:masterClrMapping/>
  </p:clrMapOvr>
  <mc:AlternateContent xmlns:mc="http://schemas.openxmlformats.org/markup-compatibility/2006">
    <mc:Choice xmlns:p14="http://schemas.microsoft.com/office/powerpoint/2010/main" Requires="p14">
      <p:transition spd="slow" p14:dur="2000" advTm="43077"/>
    </mc:Choice>
    <mc:Fallback>
      <p:transition spd="slow" advTm="4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ADABDA-C596-4C4F-A894-1004F702BC08}"/>
              </a:ext>
            </a:extLst>
          </p:cNvPr>
          <p:cNvSpPr>
            <a:spLocks noGrp="1"/>
          </p:cNvSpPr>
          <p:nvPr>
            <p:ph type="subTitle" idx="1"/>
          </p:nvPr>
        </p:nvSpPr>
        <p:spPr>
          <a:xfrm>
            <a:off x="822036" y="2272068"/>
            <a:ext cx="10363200" cy="2653637"/>
          </a:xfrm>
        </p:spPr>
        <p:txBody>
          <a:bodyPr/>
          <a:lstStyle/>
          <a:p>
            <a:endParaRPr lang="en-US" dirty="0">
              <a:solidFill>
                <a:srgbClr val="C00000"/>
              </a:solidFill>
            </a:endParaRPr>
          </a:p>
          <a:p>
            <a:endParaRPr lang="en-US" dirty="0"/>
          </a:p>
        </p:txBody>
      </p:sp>
      <p:sp>
        <p:nvSpPr>
          <p:cNvPr id="5" name="TextBox 4">
            <a:extLst>
              <a:ext uri="{FF2B5EF4-FFF2-40B4-BE49-F238E27FC236}">
                <a16:creationId xmlns:a16="http://schemas.microsoft.com/office/drawing/2014/main" id="{73800BAE-CEEF-4577-9125-589AE4793E5C}"/>
              </a:ext>
            </a:extLst>
          </p:cNvPr>
          <p:cNvSpPr txBox="1"/>
          <p:nvPr/>
        </p:nvSpPr>
        <p:spPr>
          <a:xfrm flipH="1">
            <a:off x="3671454" y="4904924"/>
            <a:ext cx="4664364" cy="502766"/>
          </a:xfrm>
          <a:prstGeom prst="rect">
            <a:avLst/>
          </a:prstGeom>
          <a:noFill/>
        </p:spPr>
        <p:txBody>
          <a:bodyPr wrap="square" rtlCol="0">
            <a:spAutoFit/>
          </a:bodyPr>
          <a:lstStyle/>
          <a:p>
            <a:r>
              <a:rPr lang="en-US" sz="2667" dirty="0">
                <a:solidFill>
                  <a:prstClr val="black"/>
                </a:solidFill>
                <a:latin typeface="Monotype Corsiva" panose="03010101010201010101" pitchFamily="66" charset="0"/>
              </a:rPr>
              <a:t>Your feedback is greatly appreciated!</a:t>
            </a:r>
          </a:p>
        </p:txBody>
      </p:sp>
      <p:pic>
        <p:nvPicPr>
          <p:cNvPr id="7" name="Picture 6">
            <a:extLst>
              <a:ext uri="{FF2B5EF4-FFF2-40B4-BE49-F238E27FC236}">
                <a16:creationId xmlns:a16="http://schemas.microsoft.com/office/drawing/2014/main" id="{E23BE9E6-7D63-BA1B-7726-642074137E09}"/>
              </a:ext>
            </a:extLst>
          </p:cNvPr>
          <p:cNvPicPr>
            <a:picLocks noChangeAspect="1"/>
          </p:cNvPicPr>
          <p:nvPr/>
        </p:nvPicPr>
        <p:blipFill>
          <a:blip r:embed="rId5"/>
          <a:stretch>
            <a:fillRect/>
          </a:stretch>
        </p:blipFill>
        <p:spPr>
          <a:xfrm>
            <a:off x="-9237" y="5816601"/>
            <a:ext cx="12201237" cy="1041400"/>
          </a:xfrm>
          <a:prstGeom prst="rect">
            <a:avLst/>
          </a:prstGeom>
        </p:spPr>
      </p:pic>
      <p:sp>
        <p:nvSpPr>
          <p:cNvPr id="10" name="Title 9">
            <a:extLst>
              <a:ext uri="{FF2B5EF4-FFF2-40B4-BE49-F238E27FC236}">
                <a16:creationId xmlns:a16="http://schemas.microsoft.com/office/drawing/2014/main" id="{2AB11326-D8D8-AA84-5A0A-C16C63AEC14D}"/>
              </a:ext>
            </a:extLst>
          </p:cNvPr>
          <p:cNvSpPr>
            <a:spLocks noGrp="1"/>
          </p:cNvSpPr>
          <p:nvPr>
            <p:ph type="ctrTitle"/>
          </p:nvPr>
        </p:nvSpPr>
        <p:spPr>
          <a:xfrm>
            <a:off x="1625201" y="434300"/>
            <a:ext cx="8932360" cy="904049"/>
          </a:xfrm>
        </p:spPr>
        <p:txBody>
          <a:bodyPr/>
          <a:lstStyle/>
          <a:p>
            <a:r>
              <a:rPr lang="en-US" dirty="0">
                <a:solidFill>
                  <a:schemeClr val="tx1"/>
                </a:solidFill>
              </a:rPr>
              <a:t>Parent Survey QR Code </a:t>
            </a:r>
          </a:p>
        </p:txBody>
      </p:sp>
      <p:pic>
        <p:nvPicPr>
          <p:cNvPr id="9" name="Picture 8" descr="A qr code on a white background&#10;&#10;AI-generated content may be incorrect.">
            <a:extLst>
              <a:ext uri="{FF2B5EF4-FFF2-40B4-BE49-F238E27FC236}">
                <a16:creationId xmlns:a16="http://schemas.microsoft.com/office/drawing/2014/main" id="{89AD5A01-6753-C68C-08C0-1913987FE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4886" y="1381172"/>
            <a:ext cx="2857500" cy="2857500"/>
          </a:xfrm>
          <a:prstGeom prst="rect">
            <a:avLst/>
          </a:prstGeom>
        </p:spPr>
      </p:pic>
      <p:pic>
        <p:nvPicPr>
          <p:cNvPr id="14" name="Audio 13">
            <a:hlinkClick r:id="" action="ppaction://media"/>
            <a:extLst>
              <a:ext uri="{FF2B5EF4-FFF2-40B4-BE49-F238E27FC236}">
                <a16:creationId xmlns:a16="http://schemas.microsoft.com/office/drawing/2014/main" id="{C5F74D08-8677-0D27-D483-124754C9962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3971331"/>
      </p:ext>
    </p:extLst>
  </p:cSld>
  <p:clrMapOvr>
    <a:masterClrMapping/>
  </p:clrMapOvr>
  <mc:AlternateContent xmlns:mc="http://schemas.openxmlformats.org/markup-compatibility/2006" xmlns:p14="http://schemas.microsoft.com/office/powerpoint/2010/main">
    <mc:Choice Requires="p14">
      <p:transition spd="slow" p14:dur="2000" advTm="11355"/>
    </mc:Choice>
    <mc:Fallback xmlns="">
      <p:transition spd="slow" advTm="1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3CF3C9-1751-AAD5-F272-C345DE656DCD}"/>
              </a:ext>
            </a:extLst>
          </p:cNvPr>
          <p:cNvSpPr txBox="1"/>
          <p:nvPr/>
        </p:nvSpPr>
        <p:spPr>
          <a:xfrm>
            <a:off x="1496786" y="1371600"/>
            <a:ext cx="9198428" cy="4893647"/>
          </a:xfrm>
          <a:prstGeom prst="rect">
            <a:avLst/>
          </a:prstGeom>
          <a:noFill/>
        </p:spPr>
        <p:txBody>
          <a:bodyPr wrap="square" rtlCol="0">
            <a:spAutoFit/>
          </a:bodyPr>
          <a:lstStyle/>
          <a:p>
            <a:pPr algn="ctr"/>
            <a:r>
              <a:rPr lang="en-US" sz="12000" dirty="0">
                <a:latin typeface="Amasis MT Pro Black" panose="02040A04050005020304" pitchFamily="18" charset="0"/>
              </a:rPr>
              <a:t>Any Questions?</a:t>
            </a:r>
          </a:p>
          <a:p>
            <a:pPr algn="ctr"/>
            <a:r>
              <a:rPr lang="en-US" sz="3600" dirty="0"/>
              <a:t>Nakkia Sly @ slyn@pcsb.org</a:t>
            </a:r>
          </a:p>
          <a:p>
            <a:pPr algn="ctr"/>
            <a:endParaRPr lang="en-US" sz="3600" dirty="0">
              <a:latin typeface="Amasis MT Pro Black" panose="02040A04050005020304" pitchFamily="18" charset="0"/>
            </a:endParaRPr>
          </a:p>
        </p:txBody>
      </p:sp>
      <p:pic>
        <p:nvPicPr>
          <p:cNvPr id="11" name="Audio 10">
            <a:hlinkClick r:id="" action="ppaction://media"/>
            <a:extLst>
              <a:ext uri="{FF2B5EF4-FFF2-40B4-BE49-F238E27FC236}">
                <a16:creationId xmlns:a16="http://schemas.microsoft.com/office/drawing/2014/main" id="{69B6C0AF-F83F-02C0-6031-88CBA05F1E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2239366"/>
      </p:ext>
    </p:extLst>
  </p:cSld>
  <p:clrMapOvr>
    <a:masterClrMapping/>
  </p:clrMapOvr>
  <mc:AlternateContent xmlns:mc="http://schemas.openxmlformats.org/markup-compatibility/2006">
    <mc:Choice xmlns:p14="http://schemas.microsoft.com/office/powerpoint/2010/main" Requires="p14">
      <p:transition spd="slow" p14:dur="2000" advTm="15084"/>
    </mc:Choice>
    <mc:Fallback>
      <p:transition spd="slow" advTm="1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95300" y="0"/>
            <a:ext cx="11201400" cy="978025"/>
          </a:xfrm>
          <a:prstGeom prst="rect">
            <a:avLst/>
          </a:prstGeom>
        </p:spPr>
        <p:txBody>
          <a:bodyPr wrap="square" lIns="0" tIns="0" rIns="0" bIns="0" rtlCol="0" anchor="t">
            <a:spAutoFit/>
          </a:bodyPr>
          <a:lstStyle/>
          <a:p>
            <a:endParaRPr lang="en-US" sz="1333" dirty="0"/>
          </a:p>
          <a:p>
            <a:pPr algn="ctr">
              <a:lnSpc>
                <a:spcPts val="6621"/>
              </a:lnSpc>
            </a:pPr>
            <a:r>
              <a:rPr lang="en-US" sz="4729" b="1" dirty="0">
                <a:latin typeface="Prompt Bold" panose="00000800000000000000" pitchFamily="2" charset="-34"/>
                <a:cs typeface="Prompt Bold" panose="00000800000000000000" pitchFamily="2" charset="-34"/>
              </a:rPr>
              <a:t>Data Resources</a:t>
            </a:r>
          </a:p>
        </p:txBody>
      </p:sp>
      <p:pic>
        <p:nvPicPr>
          <p:cNvPr id="4" name="Picture 2" descr="Data Digest: Predictive Analytics and ...">
            <a:extLst>
              <a:ext uri="{FF2B5EF4-FFF2-40B4-BE49-F238E27FC236}">
                <a16:creationId xmlns:a16="http://schemas.microsoft.com/office/drawing/2014/main" id="{50554277-5A36-01E1-10E2-4AE8E2E911F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29442" y="1000013"/>
            <a:ext cx="2933530" cy="1203499"/>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5CBC09-D294-555A-9D09-B0BB5D6CD4DC}"/>
              </a:ext>
            </a:extLst>
          </p:cNvPr>
          <p:cNvSpPr txBox="1"/>
          <p:nvPr/>
        </p:nvSpPr>
        <p:spPr>
          <a:xfrm>
            <a:off x="317500" y="2203512"/>
            <a:ext cx="11379200" cy="3046988"/>
          </a:xfrm>
          <a:prstGeom prst="rect">
            <a:avLst/>
          </a:prstGeom>
          <a:noFill/>
        </p:spPr>
        <p:txBody>
          <a:bodyPr wrap="square" rtlCol="0">
            <a:spAutoFit/>
          </a:bodyPr>
          <a:lstStyle/>
          <a:p>
            <a:pPr marL="190510" indent="-190510">
              <a:buFont typeface="Arial" panose="020B0604020202020204" pitchFamily="34" charset="0"/>
              <a:buChar char="•"/>
            </a:pPr>
            <a:r>
              <a:rPr lang="en-US" sz="2400" dirty="0"/>
              <a:t>Comprehensive Needs Assessment:</a:t>
            </a:r>
          </a:p>
          <a:p>
            <a:pPr marL="647710" lvl="1" indent="-190510">
              <a:buFont typeface="Arial" panose="020B0604020202020204" pitchFamily="34" charset="0"/>
              <a:buChar char="•"/>
            </a:pPr>
            <a:r>
              <a:rPr lang="en-US" sz="2400" b="1" dirty="0"/>
              <a:t>Improve in the areas of: Reading Comprehension, Math skill, and testing strategies  </a:t>
            </a:r>
          </a:p>
          <a:p>
            <a:pPr marL="190510" indent="-190510">
              <a:buFont typeface="Arial" panose="020B0604020202020204" pitchFamily="34" charset="0"/>
              <a:buChar char="•"/>
            </a:pPr>
            <a:r>
              <a:rPr lang="en-US" sz="2400" dirty="0"/>
              <a:t>School Improvement Plan</a:t>
            </a:r>
          </a:p>
          <a:p>
            <a:pPr marL="647710" lvl="1" indent="-190510">
              <a:buFont typeface="Arial" panose="020B0604020202020204" pitchFamily="34" charset="0"/>
              <a:buChar char="•"/>
            </a:pPr>
            <a:r>
              <a:rPr lang="en-US" sz="2400" b="1" dirty="0"/>
              <a:t>Refer to our SIP one pager that you received during orientation.</a:t>
            </a:r>
          </a:p>
          <a:p>
            <a:pPr marL="190510" indent="-190510">
              <a:buFont typeface="Arial" panose="020B0604020202020204" pitchFamily="34" charset="0"/>
              <a:buChar char="•"/>
            </a:pPr>
            <a:r>
              <a:rPr lang="en-US" sz="2400" dirty="0"/>
              <a:t>District Climate Survey (Title l Items)</a:t>
            </a:r>
          </a:p>
          <a:p>
            <a:pPr marL="647710" lvl="1" indent="-190510">
              <a:buFont typeface="Arial" panose="020B0604020202020204" pitchFamily="34" charset="0"/>
              <a:buChar char="•"/>
            </a:pPr>
            <a:r>
              <a:rPr lang="en-US" sz="2400" b="1" dirty="0"/>
              <a:t>Our District Climate Survey for the 24/25 school year went well and we are looking to improve this school year.</a:t>
            </a:r>
          </a:p>
        </p:txBody>
      </p:sp>
      <p:pic>
        <p:nvPicPr>
          <p:cNvPr id="29" name="Audio 28">
            <a:hlinkClick r:id="" action="ppaction://media"/>
            <a:extLst>
              <a:ext uri="{FF2B5EF4-FFF2-40B4-BE49-F238E27FC236}">
                <a16:creationId xmlns:a16="http://schemas.microsoft.com/office/drawing/2014/main" id="{DE89D900-B7F4-557E-D66D-18CC779215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9239075"/>
      </p:ext>
    </p:extLst>
  </p:cSld>
  <p:clrMapOvr>
    <a:masterClrMapping/>
  </p:clrMapOvr>
  <mc:AlternateContent xmlns:mc="http://schemas.openxmlformats.org/markup-compatibility/2006" xmlns:p14="http://schemas.microsoft.com/office/powerpoint/2010/main">
    <mc:Choice Requires="p14">
      <p:transition spd="slow" p14:dur="2000" advTm="38106"/>
    </mc:Choice>
    <mc:Fallback xmlns="">
      <p:transition spd="slow" advTm="3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5089"/>
            <a:ext cx="3585251" cy="6853223"/>
          </a:xfrm>
          <a:prstGeom prst="rect">
            <a:avLst/>
          </a:prstGeom>
        </p:spPr>
      </p:pic>
      <p:sp>
        <p:nvSpPr>
          <p:cNvPr id="8" name="TextBox 8"/>
          <p:cNvSpPr txBox="1"/>
          <p:nvPr/>
        </p:nvSpPr>
        <p:spPr>
          <a:xfrm>
            <a:off x="4070735" y="590550"/>
            <a:ext cx="7490495" cy="772904"/>
          </a:xfrm>
          <a:prstGeom prst="rect">
            <a:avLst/>
          </a:prstGeom>
        </p:spPr>
        <p:txBody>
          <a:bodyPr lIns="0" tIns="0" rIns="0" bIns="0" rtlCol="0" anchor="t">
            <a:spAutoFit/>
          </a:bodyPr>
          <a:lstStyle/>
          <a:p>
            <a:pPr>
              <a:lnSpc>
                <a:spcPts val="6621"/>
              </a:lnSpc>
            </a:pPr>
            <a:r>
              <a:rPr lang="en-US" sz="4729" b="1" dirty="0">
                <a:solidFill>
                  <a:srgbClr val="8AB840"/>
                </a:solidFill>
                <a:latin typeface="Prompt Bold" panose="00000800000000000000" pitchFamily="2" charset="-34"/>
                <a:cs typeface="Prompt Bold" panose="00000800000000000000" pitchFamily="2" charset="-34"/>
              </a:rPr>
              <a:t>All About Title l</a:t>
            </a:r>
          </a:p>
        </p:txBody>
      </p:sp>
      <p:graphicFrame>
        <p:nvGraphicFramePr>
          <p:cNvPr id="2" name="Text Placeholder 2">
            <a:extLst>
              <a:ext uri="{FF2B5EF4-FFF2-40B4-BE49-F238E27FC236}">
                <a16:creationId xmlns:a16="http://schemas.microsoft.com/office/drawing/2014/main" id="{81FA29D5-6AF1-0CBB-1F9B-EF44101FCE2B}"/>
              </a:ext>
            </a:extLst>
          </p:cNvPr>
          <p:cNvGraphicFramePr/>
          <p:nvPr/>
        </p:nvGraphicFramePr>
        <p:xfrm>
          <a:off x="4470400" y="1438663"/>
          <a:ext cx="4362066" cy="34475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Picture 2" descr="Title I / Title I">
            <a:extLst>
              <a:ext uri="{FF2B5EF4-FFF2-40B4-BE49-F238E27FC236}">
                <a16:creationId xmlns:a16="http://schemas.microsoft.com/office/drawing/2014/main" id="{58E63F9A-9CB5-13D0-1E3B-51C75E7F5A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5200" y="2895600"/>
            <a:ext cx="1905000" cy="1066800"/>
          </a:xfrm>
          <a:prstGeom prst="rect">
            <a:avLst/>
          </a:prstGeom>
          <a:noFill/>
          <a:effectLst>
            <a:glow rad="228600">
              <a:schemeClr val="accent1">
                <a:satMod val="175000"/>
                <a:alpha val="40000"/>
              </a:schemeClr>
            </a:glow>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F47D48B2-F211-FACD-4C92-140F6DEC9CF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45890" t="-245890" r="-245890" b="-24589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931"/>
    </mc:Choice>
    <mc:Fallback xmlns="">
      <p:transition spd="slow" advTm="22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685800" y="590550"/>
            <a:ext cx="11201400" cy="978025"/>
          </a:xfrm>
          <a:prstGeom prst="rect">
            <a:avLst/>
          </a:prstGeom>
        </p:spPr>
        <p:txBody>
          <a:bodyPr wrap="square" lIns="0" tIns="0" rIns="0" bIns="0" rtlCol="0" anchor="t">
            <a:spAutoFit/>
          </a:bodyPr>
          <a:lstStyle/>
          <a:p>
            <a:endParaRPr lang="en-US" sz="1333" dirty="0"/>
          </a:p>
          <a:p>
            <a:pPr>
              <a:lnSpc>
                <a:spcPts val="6621"/>
              </a:lnSpc>
            </a:pPr>
            <a:endParaRPr lang="en-US" sz="4729" b="1" dirty="0">
              <a:solidFill>
                <a:srgbClr val="8AB840"/>
              </a:solidFill>
              <a:latin typeface="Prompt Bold" panose="00000800000000000000" pitchFamily="2" charset="-34"/>
              <a:cs typeface="Prompt Bold" panose="00000800000000000000" pitchFamily="2" charset="-34"/>
            </a:endParaRPr>
          </a:p>
        </p:txBody>
      </p:sp>
      <p:sp>
        <p:nvSpPr>
          <p:cNvPr id="3" name="TextBox 2">
            <a:extLst>
              <a:ext uri="{FF2B5EF4-FFF2-40B4-BE49-F238E27FC236}">
                <a16:creationId xmlns:a16="http://schemas.microsoft.com/office/drawing/2014/main" id="{76BA8E0E-7276-3FA7-38F8-20EBB5D3874C}"/>
              </a:ext>
            </a:extLst>
          </p:cNvPr>
          <p:cNvSpPr txBox="1"/>
          <p:nvPr/>
        </p:nvSpPr>
        <p:spPr>
          <a:xfrm>
            <a:off x="3454400" y="327544"/>
            <a:ext cx="6096000" cy="707886"/>
          </a:xfrm>
          <a:prstGeom prst="rect">
            <a:avLst/>
          </a:prstGeom>
          <a:noFill/>
        </p:spPr>
        <p:txBody>
          <a:bodyPr wrap="square">
            <a:spAutoFit/>
          </a:bodyPr>
          <a:lstStyle/>
          <a:p>
            <a:r>
              <a:rPr lang="en-US" sz="4000" b="1" dirty="0">
                <a:solidFill>
                  <a:schemeClr val="accent1">
                    <a:lumMod val="50000"/>
                  </a:schemeClr>
                </a:solidFill>
              </a:rPr>
              <a:t>Title I Funding Process</a:t>
            </a:r>
            <a:endParaRPr lang="en-US" sz="4000" b="1" dirty="0"/>
          </a:p>
        </p:txBody>
      </p:sp>
      <p:pic>
        <p:nvPicPr>
          <p:cNvPr id="4" name="Picture 6" descr="Business Process Flows with a personal touch- Demeny.co.uk">
            <a:extLst>
              <a:ext uri="{FF2B5EF4-FFF2-40B4-BE49-F238E27FC236}">
                <a16:creationId xmlns:a16="http://schemas.microsoft.com/office/drawing/2014/main" id="{6D5821EA-B6FE-B707-36A0-B347B29A2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714598"/>
            <a:ext cx="3302000" cy="23550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FC0398-53BA-C170-5584-5B32213AD52D}"/>
              </a:ext>
            </a:extLst>
          </p:cNvPr>
          <p:cNvSpPr txBox="1"/>
          <p:nvPr/>
        </p:nvSpPr>
        <p:spPr>
          <a:xfrm>
            <a:off x="3759200" y="2260600"/>
            <a:ext cx="1320800" cy="584775"/>
          </a:xfrm>
          <a:prstGeom prst="rect">
            <a:avLst/>
          </a:prstGeom>
          <a:noFill/>
        </p:spPr>
        <p:txBody>
          <a:bodyPr wrap="square" rtlCol="0">
            <a:spAutoFit/>
          </a:bodyPr>
          <a:lstStyle/>
          <a:p>
            <a:r>
              <a:rPr lang="en-US" sz="1600" dirty="0"/>
              <a:t>1. Federal Government</a:t>
            </a:r>
          </a:p>
        </p:txBody>
      </p:sp>
      <p:sp>
        <p:nvSpPr>
          <p:cNvPr id="8" name="TextBox 7">
            <a:extLst>
              <a:ext uri="{FF2B5EF4-FFF2-40B4-BE49-F238E27FC236}">
                <a16:creationId xmlns:a16="http://schemas.microsoft.com/office/drawing/2014/main" id="{EFF48832-335F-5863-629B-3360DB239AE0}"/>
              </a:ext>
            </a:extLst>
          </p:cNvPr>
          <p:cNvSpPr txBox="1"/>
          <p:nvPr/>
        </p:nvSpPr>
        <p:spPr>
          <a:xfrm>
            <a:off x="6502400" y="1955800"/>
            <a:ext cx="1422400" cy="830997"/>
          </a:xfrm>
          <a:prstGeom prst="rect">
            <a:avLst/>
          </a:prstGeom>
          <a:noFill/>
        </p:spPr>
        <p:txBody>
          <a:bodyPr wrap="square" rtlCol="0">
            <a:spAutoFit/>
          </a:bodyPr>
          <a:lstStyle/>
          <a:p>
            <a:r>
              <a:rPr lang="en-US" sz="1600" dirty="0"/>
              <a:t>2. Florida Department of Education</a:t>
            </a:r>
          </a:p>
        </p:txBody>
      </p:sp>
      <p:sp>
        <p:nvSpPr>
          <p:cNvPr id="9" name="TextBox 8">
            <a:extLst>
              <a:ext uri="{FF2B5EF4-FFF2-40B4-BE49-F238E27FC236}">
                <a16:creationId xmlns:a16="http://schemas.microsoft.com/office/drawing/2014/main" id="{F6306563-69EB-DA9C-81AC-3B4D64ADA91C}"/>
              </a:ext>
            </a:extLst>
          </p:cNvPr>
          <p:cNvSpPr txBox="1"/>
          <p:nvPr/>
        </p:nvSpPr>
        <p:spPr>
          <a:xfrm>
            <a:off x="7315200" y="4597400"/>
            <a:ext cx="1320800" cy="830997"/>
          </a:xfrm>
          <a:prstGeom prst="rect">
            <a:avLst/>
          </a:prstGeom>
          <a:noFill/>
        </p:spPr>
        <p:txBody>
          <a:bodyPr wrap="square" rtlCol="0">
            <a:spAutoFit/>
          </a:bodyPr>
          <a:lstStyle/>
          <a:p>
            <a:r>
              <a:rPr lang="en-US" sz="1600" dirty="0"/>
              <a:t>3. Pinellas County Schools</a:t>
            </a:r>
          </a:p>
        </p:txBody>
      </p:sp>
      <p:sp>
        <p:nvSpPr>
          <p:cNvPr id="10" name="TextBox 9">
            <a:extLst>
              <a:ext uri="{FF2B5EF4-FFF2-40B4-BE49-F238E27FC236}">
                <a16:creationId xmlns:a16="http://schemas.microsoft.com/office/drawing/2014/main" id="{211C4B66-DE08-1680-F311-037A47F9A3F5}"/>
              </a:ext>
            </a:extLst>
          </p:cNvPr>
          <p:cNvSpPr txBox="1"/>
          <p:nvPr/>
        </p:nvSpPr>
        <p:spPr>
          <a:xfrm>
            <a:off x="2946400" y="4375715"/>
            <a:ext cx="1320800" cy="584775"/>
          </a:xfrm>
          <a:prstGeom prst="rect">
            <a:avLst/>
          </a:prstGeom>
          <a:noFill/>
        </p:spPr>
        <p:txBody>
          <a:bodyPr wrap="square" rtlCol="0">
            <a:spAutoFit/>
          </a:bodyPr>
          <a:lstStyle/>
          <a:p>
            <a:r>
              <a:rPr lang="en-US" sz="1600" b="1" dirty="0"/>
              <a:t>4</a:t>
            </a:r>
            <a:r>
              <a:rPr lang="en-US" sz="1600" b="1" dirty="0">
                <a:solidFill>
                  <a:srgbClr val="FF0000"/>
                </a:solidFill>
              </a:rPr>
              <a:t>. </a:t>
            </a:r>
            <a:r>
              <a:rPr lang="en-US" sz="1600" b="1" dirty="0"/>
              <a:t>Disston Academy </a:t>
            </a:r>
          </a:p>
        </p:txBody>
      </p:sp>
      <p:pic>
        <p:nvPicPr>
          <p:cNvPr id="11" name="Audio 10">
            <a:hlinkClick r:id="" action="ppaction://media"/>
            <a:extLst>
              <a:ext uri="{FF2B5EF4-FFF2-40B4-BE49-F238E27FC236}">
                <a16:creationId xmlns:a16="http://schemas.microsoft.com/office/drawing/2014/main" id="{A7474269-0B79-42FE-1CC1-8C00A64BDB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1" t="-245891" r="-245891" b="-245891"/>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8479735"/>
      </p:ext>
    </p:extLst>
  </p:cSld>
  <p:clrMapOvr>
    <a:masterClrMapping/>
  </p:clrMapOvr>
  <mc:AlternateContent xmlns:mc="http://schemas.openxmlformats.org/markup-compatibility/2006" xmlns:p14="http://schemas.microsoft.com/office/powerpoint/2010/main">
    <mc:Choice Requires="p14">
      <p:transition spd="slow" p14:dur="2000" advTm="18158"/>
    </mc:Choice>
    <mc:Fallback xmlns="">
      <p:transition spd="slow" advTm="1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2B67EB8E-22B4-4366-BC70-9F0BB2E37A77}"/>
              </a:ext>
            </a:extLst>
          </p:cNvPr>
          <p:cNvSpPr txBox="1"/>
          <p:nvPr/>
        </p:nvSpPr>
        <p:spPr>
          <a:xfrm>
            <a:off x="1086624" y="533400"/>
            <a:ext cx="9550400" cy="6053773"/>
          </a:xfrm>
          <a:prstGeom prst="rect">
            <a:avLst/>
          </a:prstGeom>
        </p:spPr>
        <p:txBody>
          <a:bodyPr wrap="square" lIns="0" tIns="0" rIns="0" bIns="0" rtlCol="0" anchor="t">
            <a:spAutoFit/>
          </a:bodyPr>
          <a:lstStyle/>
          <a:p>
            <a:pPr algn="ctr">
              <a:lnSpc>
                <a:spcPts val="9051"/>
              </a:lnSpc>
            </a:pPr>
            <a:r>
              <a:rPr lang="en-US" sz="4000" u="sng" dirty="0">
                <a:latin typeface="Oswald" pitchFamily="2" charset="0"/>
              </a:rPr>
              <a:t>Title l Supplemental Resources</a:t>
            </a:r>
          </a:p>
          <a:p>
            <a:pPr marL="342900" indent="-342900" algn="ctr">
              <a:buFont typeface="Arial" panose="020B0604020202020204" pitchFamily="34" charset="0"/>
              <a:buChar char="•"/>
            </a:pPr>
            <a:r>
              <a:rPr lang="en-US" sz="3200" dirty="0">
                <a:latin typeface="Oswald" pitchFamily="2" charset="0"/>
              </a:rPr>
              <a:t>Paraprofessional provide academic and behavioral support in classroom and one and one settings</a:t>
            </a:r>
          </a:p>
          <a:p>
            <a:pPr algn="ctr"/>
            <a:endParaRPr lang="en-US" sz="3200" dirty="0">
              <a:latin typeface="Oswald" pitchFamily="2" charset="0"/>
            </a:endParaRPr>
          </a:p>
          <a:p>
            <a:pPr marL="342900" indent="-342900" algn="ctr">
              <a:buFont typeface="Arial" panose="020B0604020202020204" pitchFamily="34" charset="0"/>
              <a:buChar char="•"/>
            </a:pPr>
            <a:r>
              <a:rPr lang="en-US" sz="3200" dirty="0">
                <a:latin typeface="Oswald" pitchFamily="2" charset="0"/>
              </a:rPr>
              <a:t>Lunch tutoring</a:t>
            </a:r>
          </a:p>
          <a:p>
            <a:pPr algn="ctr"/>
            <a:endParaRPr lang="en-US" sz="3200" dirty="0">
              <a:latin typeface="Oswald" pitchFamily="2" charset="0"/>
            </a:endParaRPr>
          </a:p>
          <a:p>
            <a:pPr marL="342900" indent="-342900" algn="ctr">
              <a:buFont typeface="Arial" panose="020B0604020202020204" pitchFamily="34" charset="0"/>
              <a:buChar char="•"/>
            </a:pPr>
            <a:r>
              <a:rPr lang="en-US" sz="3200" dirty="0">
                <a:latin typeface="Oswald" pitchFamily="2" charset="0"/>
              </a:rPr>
              <a:t>Professional Development for staff</a:t>
            </a:r>
          </a:p>
          <a:p>
            <a:pPr marL="342900" indent="-342900" algn="ctr">
              <a:buFont typeface="Arial" panose="020B0604020202020204" pitchFamily="34" charset="0"/>
              <a:buChar char="•"/>
            </a:pPr>
            <a:endParaRPr lang="en-US" sz="3200" dirty="0">
              <a:latin typeface="Oswald" pitchFamily="2" charset="0"/>
            </a:endParaRPr>
          </a:p>
          <a:p>
            <a:pPr marL="342900" indent="-342900" algn="ctr">
              <a:buFont typeface="Arial" panose="020B0604020202020204" pitchFamily="34" charset="0"/>
              <a:buChar char="•"/>
            </a:pPr>
            <a:r>
              <a:rPr lang="en-US" sz="3200" dirty="0">
                <a:latin typeface="Oswald" pitchFamily="2" charset="0"/>
              </a:rPr>
              <a:t>Differentiated text and actives to support ALL students</a:t>
            </a:r>
          </a:p>
          <a:p>
            <a:pPr marL="342900" indent="-342900" algn="ctr">
              <a:lnSpc>
                <a:spcPts val="9051"/>
              </a:lnSpc>
              <a:buFont typeface="Arial" panose="020B0604020202020204" pitchFamily="34" charset="0"/>
              <a:buChar char="•"/>
            </a:pPr>
            <a:endParaRPr lang="en-US" sz="2400" dirty="0">
              <a:latin typeface="Oswald" pitchFamily="2" charset="0"/>
            </a:endParaRPr>
          </a:p>
        </p:txBody>
      </p:sp>
      <p:pic>
        <p:nvPicPr>
          <p:cNvPr id="3" name="Graphic 2" descr="Cheers">
            <a:extLst>
              <a:ext uri="{FF2B5EF4-FFF2-40B4-BE49-F238E27FC236}">
                <a16:creationId xmlns:a16="http://schemas.microsoft.com/office/drawing/2014/main" id="{542C6306-7E60-EDC7-F9AF-9C3CCB2FC1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776" y="120804"/>
            <a:ext cx="1473200" cy="1460714"/>
          </a:xfrm>
          <a:prstGeom prst="rect">
            <a:avLst/>
          </a:prstGeom>
        </p:spPr>
      </p:pic>
      <p:pic>
        <p:nvPicPr>
          <p:cNvPr id="15" name="Audio 14">
            <a:hlinkClick r:id="" action="ppaction://media"/>
            <a:extLst>
              <a:ext uri="{FF2B5EF4-FFF2-40B4-BE49-F238E27FC236}">
                <a16:creationId xmlns:a16="http://schemas.microsoft.com/office/drawing/2014/main" id="{46191DFC-52E8-7BF9-ACD7-613CE98FECB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618"/>
    </mc:Choice>
    <mc:Fallback xmlns="">
      <p:transition spd="slow" advTm="20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727529" y="615820"/>
            <a:ext cx="10039740" cy="1143200"/>
          </a:xfrm>
          <a:prstGeom prst="rect">
            <a:avLst/>
          </a:prstGeom>
        </p:spPr>
        <p:txBody>
          <a:bodyPr spcFirstLastPara="1" vert="horz" wrap="square" lIns="121900" tIns="121900" rIns="121900" bIns="121900" rtlCol="0" anchor="b" anchorCtr="0">
            <a:noAutofit/>
          </a:bodyPr>
          <a:lstStyle/>
          <a:p>
            <a:pPr>
              <a:spcBef>
                <a:spcPts val="0"/>
              </a:spcBef>
            </a:pPr>
            <a:r>
              <a:rPr lang="en-US" dirty="0">
                <a:solidFill>
                  <a:schemeClr val="tx1"/>
                </a:solidFill>
              </a:rPr>
              <a:t>Title I Schoolwide Planning and Input</a:t>
            </a:r>
            <a:endParaRPr dirty="0">
              <a:solidFill>
                <a:schemeClr val="tx1"/>
              </a:solidFill>
            </a:endParaRPr>
          </a:p>
        </p:txBody>
      </p:sp>
      <p:grpSp>
        <p:nvGrpSpPr>
          <p:cNvPr id="243" name="Google Shape;243;p28"/>
          <p:cNvGrpSpPr/>
          <p:nvPr/>
        </p:nvGrpSpPr>
        <p:grpSpPr>
          <a:xfrm>
            <a:off x="7784400" y="2150066"/>
            <a:ext cx="4407600" cy="3483051"/>
            <a:chOff x="5632317" y="1189775"/>
            <a:chExt cx="3305700" cy="3483050"/>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121900" tIns="121900" rIns="121900" bIns="121900" anchor="ctr" anchorCtr="0">
              <a:noAutofit/>
            </a:bodyPr>
            <a:lstStyle/>
            <a:p>
              <a:pPr algn="ctr">
                <a:buSzPts val="1100"/>
              </a:pPr>
              <a:r>
                <a:rPr lang="en" sz="3200">
                  <a:solidFill>
                    <a:prstClr val="white"/>
                  </a:solidFill>
                  <a:latin typeface="Raleway"/>
                  <a:ea typeface="Raleway"/>
                  <a:cs typeface="Raleway"/>
                  <a:sym typeface="Raleway"/>
                </a:rPr>
                <a:t>Last</a:t>
              </a:r>
              <a:endParaRPr sz="2400">
                <a:solidFill>
                  <a:prstClr val="white"/>
                </a:solidFill>
                <a:latin typeface="Lato"/>
                <a:ea typeface="Lato"/>
                <a:cs typeface="Lato"/>
                <a:sym typeface="Lato"/>
              </a:endParaRPr>
            </a:p>
          </p:txBody>
        </p:sp>
        <p:sp>
          <p:nvSpPr>
            <p:cNvPr id="245" name="Google Shape;245;p28"/>
            <p:cNvSpPr txBox="1"/>
            <p:nvPr/>
          </p:nvSpPr>
          <p:spPr>
            <a:xfrm>
              <a:off x="6167062" y="2000859"/>
              <a:ext cx="2236201" cy="2671966"/>
            </a:xfrm>
            <a:prstGeom prst="rect">
              <a:avLst/>
            </a:prstGeom>
            <a:noFill/>
            <a:ln>
              <a:noFill/>
            </a:ln>
          </p:spPr>
          <p:txBody>
            <a:bodyPr spcFirstLastPara="1" wrap="square" lIns="121900" tIns="121900" rIns="121900" bIns="121900" anchor="t" anchorCtr="0">
              <a:noAutofit/>
            </a:bodyPr>
            <a:lstStyle/>
            <a:p>
              <a:pPr>
                <a:lnSpc>
                  <a:spcPct val="115000"/>
                </a:lnSpc>
                <a:buClr>
                  <a:prstClr val="black"/>
                </a:buClr>
                <a:buSzPts val="1100"/>
              </a:pPr>
              <a:r>
                <a:rPr lang="en-US" sz="24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p>
            <a:p>
              <a:pPr>
                <a:lnSpc>
                  <a:spcPct val="115000"/>
                </a:lnSpc>
                <a:buClr>
                  <a:prstClr val="black"/>
                </a:buClr>
                <a:buSzPts val="1100"/>
              </a:pPr>
              <a:endParaRPr sz="1600" dirty="0">
                <a:solidFill>
                  <a:prstClr val="black"/>
                </a:solidFill>
                <a:latin typeface="Lato"/>
                <a:ea typeface="Lato"/>
                <a:cs typeface="Lato"/>
                <a:sym typeface="Lato"/>
              </a:endParaRPr>
            </a:p>
          </p:txBody>
        </p:sp>
      </p:grpSp>
      <p:grpSp>
        <p:nvGrpSpPr>
          <p:cNvPr id="246" name="Google Shape;246;p28"/>
          <p:cNvGrpSpPr/>
          <p:nvPr/>
        </p:nvGrpSpPr>
        <p:grpSpPr>
          <a:xfrm>
            <a:off x="0" y="2159000"/>
            <a:ext cx="4729200" cy="3482836"/>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121900" tIns="121900" rIns="121900" bIns="121900" anchor="ctr" anchorCtr="0">
              <a:noAutofit/>
            </a:bodyPr>
            <a:lstStyle/>
            <a:p>
              <a:pPr algn="ctr">
                <a:buSzPts val="1100"/>
              </a:pPr>
              <a:r>
                <a:rPr lang="en" sz="3200">
                  <a:solidFill>
                    <a:prstClr val="white"/>
                  </a:solidFill>
                  <a:latin typeface="Raleway"/>
                  <a:ea typeface="Raleway"/>
                  <a:cs typeface="Raleway"/>
                  <a:sym typeface="Raleway"/>
                </a:rPr>
                <a:t>First</a:t>
              </a:r>
              <a:endParaRPr sz="3200">
                <a:solidFill>
                  <a:prstClr val="white"/>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121900" tIns="121900" rIns="121900" bIns="121900" anchor="t" anchorCtr="0">
              <a:noAutofit/>
            </a:bodyPr>
            <a:lstStyle/>
            <a:p>
              <a:pPr>
                <a:lnSpc>
                  <a:spcPct val="115000"/>
                </a:lnSpc>
              </a:pPr>
              <a:endParaRPr lang="en-US" sz="2133" dirty="0">
                <a:solidFill>
                  <a:prstClr val="black"/>
                </a:solidFill>
                <a:latin typeface="Lato"/>
                <a:ea typeface="Lato"/>
                <a:cs typeface="Lato"/>
                <a:sym typeface="Lato"/>
              </a:endParaRPr>
            </a:p>
          </p:txBody>
        </p:sp>
      </p:grpSp>
      <p:grpSp>
        <p:nvGrpSpPr>
          <p:cNvPr id="249" name="Google Shape;249;p28"/>
          <p:cNvGrpSpPr/>
          <p:nvPr/>
        </p:nvGrpSpPr>
        <p:grpSpPr>
          <a:xfrm>
            <a:off x="3892200" y="2150066"/>
            <a:ext cx="4407600" cy="3548249"/>
            <a:chOff x="2662954" y="1180841"/>
            <a:chExt cx="3305700" cy="3548248"/>
          </a:xfrm>
        </p:grpSpPr>
        <p:sp>
          <p:nvSpPr>
            <p:cNvPr id="250" name="Google Shape;250;p28"/>
            <p:cNvSpPr/>
            <p:nvPr/>
          </p:nvSpPr>
          <p:spPr>
            <a:xfrm>
              <a:off x="2662954" y="1180841"/>
              <a:ext cx="3305700" cy="669000"/>
            </a:xfrm>
            <a:prstGeom prst="chevron">
              <a:avLst>
                <a:gd name="adj" fmla="val 50000"/>
              </a:avLst>
            </a:prstGeom>
            <a:solidFill>
              <a:schemeClr val="accent1"/>
            </a:solidFill>
            <a:ln>
              <a:noFill/>
            </a:ln>
          </p:spPr>
          <p:txBody>
            <a:bodyPr spcFirstLastPara="1" wrap="square" lIns="121900" tIns="121900" rIns="121900" bIns="121900" anchor="ctr" anchorCtr="0">
              <a:noAutofit/>
            </a:bodyPr>
            <a:lstStyle/>
            <a:p>
              <a:pPr algn="ctr">
                <a:buSzPts val="1100"/>
              </a:pPr>
              <a:r>
                <a:rPr lang="en" sz="3200" dirty="0">
                  <a:solidFill>
                    <a:prstClr val="white"/>
                  </a:solidFill>
                  <a:latin typeface="Raleway"/>
                  <a:ea typeface="Raleway"/>
                  <a:cs typeface="Raleway"/>
                  <a:sym typeface="Raleway"/>
                </a:rPr>
                <a:t>Second</a:t>
              </a:r>
              <a:endParaRPr sz="2400" dirty="0">
                <a:solidFill>
                  <a:prstClr val="white"/>
                </a:solidFill>
                <a:latin typeface="Lato"/>
                <a:ea typeface="Lato"/>
                <a:cs typeface="Lato"/>
                <a:sym typeface="Lato"/>
              </a:endParaRPr>
            </a:p>
          </p:txBody>
        </p:sp>
        <p:sp>
          <p:nvSpPr>
            <p:cNvPr id="251" name="Google Shape;251;p28"/>
            <p:cNvSpPr txBox="1"/>
            <p:nvPr/>
          </p:nvSpPr>
          <p:spPr>
            <a:xfrm>
              <a:off x="3366425" y="2000859"/>
              <a:ext cx="2325773" cy="2728230"/>
            </a:xfrm>
            <a:prstGeom prst="rect">
              <a:avLst/>
            </a:prstGeom>
            <a:noFill/>
            <a:ln>
              <a:noFill/>
            </a:ln>
          </p:spPr>
          <p:txBody>
            <a:bodyPr spcFirstLastPara="1" wrap="square" lIns="121900" tIns="121900" rIns="121900" bIns="121900" anchor="t" anchorCtr="0">
              <a:noAutofit/>
            </a:bodyPr>
            <a:lstStyle/>
            <a:p>
              <a:pPr>
                <a:lnSpc>
                  <a:spcPct val="115000"/>
                </a:lnSpc>
                <a:buClr>
                  <a:prstClr val="black"/>
                </a:buClr>
                <a:buSzPts val="1100"/>
              </a:pPr>
              <a:r>
                <a:rPr lang="en-US" sz="24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meetings/trainings and complete surveys to provide input on Title I funding.</a:t>
              </a:r>
            </a:p>
            <a:p>
              <a:pPr>
                <a:lnSpc>
                  <a:spcPct val="115000"/>
                </a:lnSpc>
                <a:buClr>
                  <a:prstClr val="black"/>
                </a:buClr>
                <a:buSzPts val="1100"/>
              </a:pPr>
              <a:endParaRPr sz="1600" dirty="0">
                <a:solidFill>
                  <a:prstClr val="black"/>
                </a:solidFill>
                <a:latin typeface="Lato"/>
                <a:ea typeface="Lato"/>
                <a:cs typeface="Lato"/>
                <a:sym typeface="Lato"/>
              </a:endParaRPr>
            </a:p>
          </p:txBody>
        </p:sp>
      </p:grpSp>
      <p:sp>
        <p:nvSpPr>
          <p:cNvPr id="3" name="Rectangle 2">
            <a:extLst>
              <a:ext uri="{FF2B5EF4-FFF2-40B4-BE49-F238E27FC236}">
                <a16:creationId xmlns:a16="http://schemas.microsoft.com/office/drawing/2014/main" id="{E226A15A-AB8B-461E-B4CC-2F680DF8B07A}"/>
              </a:ext>
            </a:extLst>
          </p:cNvPr>
          <p:cNvSpPr/>
          <p:nvPr/>
        </p:nvSpPr>
        <p:spPr>
          <a:xfrm>
            <a:off x="254000" y="2995174"/>
            <a:ext cx="2663815" cy="3046988"/>
          </a:xfrm>
          <a:prstGeom prst="rect">
            <a:avLst/>
          </a:prstGeom>
        </p:spPr>
        <p:txBody>
          <a:bodyPr wrap="square">
            <a:spAutoFit/>
          </a:bodyPr>
          <a:lstStyle/>
          <a:p>
            <a:r>
              <a:rPr lang="en-US" sz="24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Seek Input from school, family, and community members determine how Title I funds are used based on a needs assessment. </a:t>
            </a:r>
          </a:p>
        </p:txBody>
      </p:sp>
      <p:pic>
        <p:nvPicPr>
          <p:cNvPr id="4" name="Picture 3">
            <a:extLst>
              <a:ext uri="{FF2B5EF4-FFF2-40B4-BE49-F238E27FC236}">
                <a16:creationId xmlns:a16="http://schemas.microsoft.com/office/drawing/2014/main" id="{5F6680E7-BEA2-9D24-4711-E434A0F85944}"/>
              </a:ext>
            </a:extLst>
          </p:cNvPr>
          <p:cNvPicPr>
            <a:picLocks noChangeAspect="1"/>
          </p:cNvPicPr>
          <p:nvPr/>
        </p:nvPicPr>
        <p:blipFill>
          <a:blip r:embed="rId5"/>
          <a:stretch>
            <a:fillRect/>
          </a:stretch>
        </p:blipFill>
        <p:spPr>
          <a:xfrm>
            <a:off x="-20471" y="5896451"/>
            <a:ext cx="12212471" cy="959563"/>
          </a:xfrm>
          <a:prstGeom prst="rect">
            <a:avLst/>
          </a:prstGeom>
        </p:spPr>
      </p:pic>
      <p:pic>
        <p:nvPicPr>
          <p:cNvPr id="6" name="Audio 5">
            <a:hlinkClick r:id="" action="ppaction://media"/>
            <a:extLst>
              <a:ext uri="{FF2B5EF4-FFF2-40B4-BE49-F238E27FC236}">
                <a16:creationId xmlns:a16="http://schemas.microsoft.com/office/drawing/2014/main" id="{B5569909-9B1F-D460-F80F-EC2781086A3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1" t="-245891" r="-245891" b="-245891"/>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786"/>
    </mc:Choice>
    <mc:Fallback xmlns="">
      <p:transition spd="slow" advTm="2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2115126" y="71451"/>
            <a:ext cx="7693273" cy="1143200"/>
          </a:xfrm>
        </p:spPr>
        <p:txBody>
          <a:bodyPr/>
          <a:lstStyle/>
          <a:p>
            <a:pPr algn="ctr"/>
            <a:r>
              <a:rPr lang="en-US" dirty="0">
                <a:solidFill>
                  <a:schemeClr val="tx1"/>
                </a:solidFill>
              </a:rPr>
              <a:t>Title I Schoolwide Budget</a:t>
            </a:r>
          </a:p>
        </p:txBody>
      </p:sp>
      <p:sp>
        <p:nvSpPr>
          <p:cNvPr id="4" name="Rectangle 3">
            <a:extLst>
              <a:ext uri="{FF2B5EF4-FFF2-40B4-BE49-F238E27FC236}">
                <a16:creationId xmlns:a16="http://schemas.microsoft.com/office/drawing/2014/main" id="{4A85E29F-2C64-49C1-AD16-7CD5491C723C}"/>
              </a:ext>
            </a:extLst>
          </p:cNvPr>
          <p:cNvSpPr/>
          <p:nvPr/>
        </p:nvSpPr>
        <p:spPr>
          <a:xfrm>
            <a:off x="1727199" y="983516"/>
            <a:ext cx="9191171" cy="4031681"/>
          </a:xfrm>
          <a:prstGeom prst="rect">
            <a:avLst/>
          </a:prstGeom>
        </p:spPr>
        <p:txBody>
          <a:bodyPr wrap="square">
            <a:spAutoFit/>
          </a:bodyPr>
          <a:lstStyle/>
          <a:p>
            <a:r>
              <a:rPr lang="en-US" sz="2133" dirty="0">
                <a:latin typeface="Nirmala UI Semilight" panose="020B0402040204020203" pitchFamily="34" charset="0"/>
                <a:ea typeface="Nirmala UI Semilight" panose="020B0402040204020203" pitchFamily="34" charset="0"/>
                <a:cs typeface="Nirmala UI Semilight" panose="020B0402040204020203" pitchFamily="34" charset="0"/>
              </a:rPr>
              <a:t>Disston Academy </a:t>
            </a:r>
            <a:r>
              <a:rPr lang="en-US" sz="2133" dirty="0">
                <a:solidFill>
                  <a:prstClr val="black"/>
                </a:solidFill>
                <a:latin typeface="Nirmala UI Semilight" panose="020B0402040204020203" pitchFamily="34" charset="0"/>
                <a:ea typeface="Nirmala UI Semilight" panose="020B0402040204020203" pitchFamily="34" charset="0"/>
                <a:cs typeface="Nirmala UI Semilight" panose="020B0402040204020203" pitchFamily="34" charset="0"/>
              </a:rPr>
              <a:t>is provided $21,000</a:t>
            </a:r>
            <a:r>
              <a:rPr lang="en-US" sz="2133" dirty="0">
                <a:latin typeface="Nirmala UI Semilight" panose="020B0402040204020203" pitchFamily="34" charset="0"/>
                <a:ea typeface="Nirmala UI Semilight" panose="020B0402040204020203" pitchFamily="34" charset="0"/>
                <a:cs typeface="Nirmala UI Semilight" panose="020B0402040204020203" pitchFamily="34" charset="0"/>
              </a:rPr>
              <a:t>.00</a:t>
            </a:r>
            <a:r>
              <a:rPr lang="en-US" sz="2133" dirty="0">
                <a:solidFill>
                  <a:prstClr val="black"/>
                </a:solidFill>
                <a:latin typeface="Nirmala UI Semilight" panose="020B0402040204020203" pitchFamily="34" charset="0"/>
                <a:ea typeface="Nirmala UI Semilight" panose="020B0402040204020203" pitchFamily="34" charset="0"/>
                <a:cs typeface="Nirmala UI Semilight" panose="020B0402040204020203" pitchFamily="34" charset="0"/>
              </a:rPr>
              <a:t> for supplemental resources and programs for increased student achievement.</a:t>
            </a:r>
          </a:p>
          <a:p>
            <a:endParaRPr lang="en-US" sz="2133" dirty="0">
              <a:solidFill>
                <a:prstClr val="black"/>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Arial" panose="020B0604020202020204" pitchFamily="34" charset="0"/>
              <a:buChar char="•"/>
            </a:pPr>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Family Engagement </a:t>
            </a:r>
          </a:p>
          <a:p>
            <a:pPr marL="342900" indent="-342900">
              <a:buFont typeface="Arial" panose="020B0604020202020204" pitchFamily="34" charset="0"/>
              <a:buChar char="•"/>
            </a:pPr>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Supplies (technology) </a:t>
            </a:r>
            <a:endParaRPr lang="en-US" sz="32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buFont typeface="Arial" panose="020B0604020202020204" pitchFamily="34" charset="0"/>
              <a:buChar char="•"/>
            </a:pPr>
            <a:r>
              <a:rPr lang="en-US" sz="3200" dirty="0"/>
              <a:t>Professional Development  </a:t>
            </a:r>
          </a:p>
          <a:p>
            <a:pPr marL="342900" indent="-342900">
              <a:buFont typeface="Arial" panose="020B0604020202020204" pitchFamily="34" charset="0"/>
              <a:buChar char="•"/>
            </a:pPr>
            <a:r>
              <a:rPr lang="en-US" sz="3200" dirty="0"/>
              <a:t>Staff (Paraprofessional, Parent Community Liaison)</a:t>
            </a:r>
          </a:p>
          <a:p>
            <a:r>
              <a:rPr lang="en-US" sz="3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4511" y="153974"/>
            <a:ext cx="822037" cy="829541"/>
          </a:xfrm>
          <a:prstGeom prst="rect">
            <a:avLst/>
          </a:prstGeom>
        </p:spPr>
      </p:pic>
      <p:pic>
        <p:nvPicPr>
          <p:cNvPr id="7" name="Picture 6">
            <a:extLst>
              <a:ext uri="{FF2B5EF4-FFF2-40B4-BE49-F238E27FC236}">
                <a16:creationId xmlns:a16="http://schemas.microsoft.com/office/drawing/2014/main" id="{87EB6F69-FAAA-C3E4-EEB9-52D8A6916169}"/>
              </a:ext>
            </a:extLst>
          </p:cNvPr>
          <p:cNvPicPr>
            <a:picLocks noChangeAspect="1"/>
          </p:cNvPicPr>
          <p:nvPr/>
        </p:nvPicPr>
        <p:blipFill>
          <a:blip r:embed="rId6"/>
          <a:stretch>
            <a:fillRect/>
          </a:stretch>
        </p:blipFill>
        <p:spPr>
          <a:xfrm>
            <a:off x="0" y="5874484"/>
            <a:ext cx="12192000" cy="983515"/>
          </a:xfrm>
          <a:prstGeom prst="rect">
            <a:avLst/>
          </a:prstGeom>
        </p:spPr>
      </p:pic>
      <p:pic>
        <p:nvPicPr>
          <p:cNvPr id="16" name="Audio 15">
            <a:hlinkClick r:id="" action="ppaction://media"/>
            <a:extLst>
              <a:ext uri="{FF2B5EF4-FFF2-40B4-BE49-F238E27FC236}">
                <a16:creationId xmlns:a16="http://schemas.microsoft.com/office/drawing/2014/main" id="{0018A967-4BCC-3853-08DE-3E60E6F0592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8202871"/>
      </p:ext>
    </p:extLst>
  </p:cSld>
  <p:clrMapOvr>
    <a:masterClrMapping/>
  </p:clrMapOvr>
  <mc:AlternateContent xmlns:mc="http://schemas.openxmlformats.org/markup-compatibility/2006" xmlns:p14="http://schemas.microsoft.com/office/powerpoint/2010/main">
    <mc:Choice Requires="p14">
      <p:transition spd="slow" p14:dur="2000" advTm="23685"/>
    </mc:Choice>
    <mc:Fallback xmlns="">
      <p:transition spd="slow" advTm="23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AA7B2B-B8FA-8F2A-44B7-F3DCDEC3ED64}"/>
              </a:ext>
            </a:extLst>
          </p:cNvPr>
          <p:cNvGraphicFramePr/>
          <p:nvPr>
            <p:extLst>
              <p:ext uri="{D42A27DB-BD31-4B8C-83A1-F6EECF244321}">
                <p14:modId xmlns:p14="http://schemas.microsoft.com/office/powerpoint/2010/main" val="3936271611"/>
              </p:ext>
            </p:extLst>
          </p:nvPr>
        </p:nvGraphicFramePr>
        <p:xfrm>
          <a:off x="1583473" y="442264"/>
          <a:ext cx="10091854" cy="534521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5FE85FC7-435E-36EB-DA93-081DC327ACA2}"/>
              </a:ext>
            </a:extLst>
          </p:cNvPr>
          <p:cNvSpPr txBox="1"/>
          <p:nvPr/>
        </p:nvSpPr>
        <p:spPr>
          <a:xfrm>
            <a:off x="0" y="1070517"/>
            <a:ext cx="3534310" cy="2564805"/>
          </a:xfrm>
          <a:prstGeom prst="rect">
            <a:avLst/>
          </a:prstGeom>
          <a:noFill/>
        </p:spPr>
        <p:txBody>
          <a:bodyPr wrap="square" rtlCol="0">
            <a:spAutoFit/>
          </a:bodyPr>
          <a:lstStyle/>
          <a:p>
            <a:pPr>
              <a:spcBef>
                <a:spcPts val="385"/>
              </a:spcBef>
            </a:pPr>
            <a:r>
              <a:rPr lang="en-US" sz="1800" b="1" dirty="0">
                <a:latin typeface="Calibri" panose="020F0502020204030204" pitchFamily="34" charset="0"/>
                <a:ea typeface="Calibri" panose="020F0502020204030204" pitchFamily="34" charset="0"/>
                <a:cs typeface="Times New Roman" panose="02020603050405020304" pitchFamily="18" charset="0"/>
              </a:rPr>
              <a:t>Total Allocation – $</a:t>
            </a:r>
            <a:r>
              <a:rPr lang="en-US" sz="1800" b="1" dirty="0">
                <a:latin typeface="Nirmala UI Semilight" panose="020B0402040204020203" pitchFamily="34" charset="0"/>
                <a:ea typeface="Nirmala UI Semilight" panose="020B0402040204020203" pitchFamily="34" charset="0"/>
                <a:cs typeface="Nirmala UI Semilight" panose="020B0402040204020203" pitchFamily="34" charset="0"/>
              </a:rPr>
              <a:t>2</a:t>
            </a: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1,000</a:t>
            </a:r>
            <a:r>
              <a:rPr lang="en-US" sz="1800" b="1" dirty="0">
                <a:latin typeface="Nirmala UI Semilight" panose="020B0402040204020203" pitchFamily="34" charset="0"/>
                <a:ea typeface="Nirmala UI Semilight" panose="020B0402040204020203" pitchFamily="34" charset="0"/>
                <a:cs typeface="Nirmala UI Semilight" panose="020B0402040204020203" pitchFamily="34" charset="0"/>
              </a:rPr>
              <a:t>.00</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a:spcBef>
                <a:spcPts val="385"/>
              </a:spcBef>
            </a:pPr>
            <a:r>
              <a:rPr lang="en-US" sz="1800" b="1" dirty="0">
                <a:solidFill>
                  <a:srgbClr val="00B0F0"/>
                </a:solidFill>
                <a:latin typeface="Calibri" panose="020F0502020204030204" pitchFamily="34" charset="0"/>
                <a:ea typeface="Times New Roman" panose="02020603050405020304" pitchFamily="18" charset="0"/>
                <a:cs typeface="Times New Roman" panose="02020603050405020304" pitchFamily="18" charset="0"/>
              </a:rPr>
              <a:t>Supplemental Hours for Parent Community Liaison </a:t>
            </a:r>
            <a:r>
              <a:rPr lang="en-US" sz="18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rPr>
              <a:t>-  $3,472.88</a:t>
            </a:r>
            <a:endParaRPr lang="en-US" sz="1800" dirty="0">
              <a:solidFill>
                <a:srgbClr val="00B0F0"/>
              </a:solidFill>
              <a:latin typeface="Times New Roman" panose="02020603050405020304" pitchFamily="18" charset="0"/>
              <a:ea typeface="Times New Roman" panose="02020603050405020304" pitchFamily="18" charset="0"/>
            </a:endParaRPr>
          </a:p>
          <a:p>
            <a:pPr>
              <a:spcBef>
                <a:spcPts val="385"/>
              </a:spcBef>
            </a:pPr>
            <a:r>
              <a:rPr lang="en-US" sz="1800" b="1"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Family Engagement- </a:t>
            </a:r>
            <a:r>
              <a:rPr lang="en-US" sz="18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a:t>
            </a:r>
            <a:r>
              <a:rPr lang="en-US"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1,547.29</a:t>
            </a:r>
            <a:endParaRPr lang="en-US" sz="18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spcBef>
                <a:spcPts val="385"/>
              </a:spcBef>
            </a:pPr>
            <a:r>
              <a:rPr lang="en-US" b="1" dirty="0">
                <a:solidFill>
                  <a:srgbClr val="CE892C"/>
                </a:solidFill>
                <a:latin typeface="Calibri" panose="020F0502020204030204" pitchFamily="34" charset="0"/>
                <a:ea typeface="Times New Roman" panose="02020603050405020304" pitchFamily="18" charset="0"/>
                <a:cs typeface="Times New Roman" panose="02020603050405020304" pitchFamily="18" charset="0"/>
              </a:rPr>
              <a:t>Classroom Materials - </a:t>
            </a:r>
            <a:r>
              <a:rPr lang="en-US" sz="1800" b="1" dirty="0">
                <a:solidFill>
                  <a:srgbClr val="CE892C"/>
                </a:solidFill>
                <a:latin typeface="Calibri" panose="020F0502020204030204" pitchFamily="34" charset="0"/>
                <a:ea typeface="Times New Roman" panose="02020603050405020304" pitchFamily="18" charset="0"/>
                <a:cs typeface="Times New Roman" panose="02020603050405020304" pitchFamily="18" charset="0"/>
              </a:rPr>
              <a:t> $ 605.00</a:t>
            </a:r>
            <a:endParaRPr lang="en-US" sz="1800" b="1" dirty="0">
              <a:solidFill>
                <a:srgbClr val="CE892C"/>
              </a:solidFill>
              <a:latin typeface="Times New Roman" panose="02020603050405020304" pitchFamily="18" charset="0"/>
              <a:ea typeface="Times New Roman" panose="02020603050405020304" pitchFamily="18" charset="0"/>
            </a:endParaRPr>
          </a:p>
          <a:p>
            <a:pPr>
              <a:spcBef>
                <a:spcPts val="385"/>
              </a:spcBef>
            </a:pPr>
            <a:r>
              <a:rPr lang="en-US" sz="1800" b="1"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rPr>
              <a:t>Paraprofessional – 3,808.86 </a:t>
            </a:r>
          </a:p>
          <a:p>
            <a:pPr>
              <a:spcBef>
                <a:spcPts val="385"/>
              </a:spcBef>
            </a:pPr>
            <a:r>
              <a:rPr lang="en-US" b="1" dirty="0">
                <a:solidFill>
                  <a:schemeClr val="accent5">
                    <a:lumMod val="75000"/>
                  </a:schemeClr>
                </a:solidFill>
                <a:latin typeface="Calibri" panose="020F0502020204030204" pitchFamily="34" charset="0"/>
                <a:ea typeface="Times New Roman" panose="02020603050405020304" pitchFamily="18" charset="0"/>
                <a:cs typeface="Times New Roman" panose="02020603050405020304" pitchFamily="18" charset="0"/>
              </a:rPr>
              <a:t>Data Analytics – 16,635</a:t>
            </a:r>
            <a:endParaRPr lang="en-US" sz="1800" dirty="0">
              <a:solidFill>
                <a:schemeClr val="accent5">
                  <a:lumMod val="75000"/>
                </a:schemeClr>
              </a:solidFill>
              <a:latin typeface="Times New Roman" panose="02020603050405020304" pitchFamily="18" charset="0"/>
              <a:ea typeface="Times New Roman" panose="02020603050405020304" pitchFamily="18" charset="0"/>
            </a:endParaRPr>
          </a:p>
          <a:p>
            <a:endParaRPr lang="en-US" dirty="0"/>
          </a:p>
        </p:txBody>
      </p:sp>
      <p:pic>
        <p:nvPicPr>
          <p:cNvPr id="2" name="Picture 1">
            <a:extLst>
              <a:ext uri="{FF2B5EF4-FFF2-40B4-BE49-F238E27FC236}">
                <a16:creationId xmlns:a16="http://schemas.microsoft.com/office/drawing/2014/main" id="{3F25E256-6934-AFC8-07D1-6334D9B3485F}"/>
              </a:ext>
            </a:extLst>
          </p:cNvPr>
          <p:cNvPicPr>
            <a:picLocks noChangeAspect="1"/>
          </p:cNvPicPr>
          <p:nvPr/>
        </p:nvPicPr>
        <p:blipFill>
          <a:blip r:embed="rId5"/>
          <a:stretch>
            <a:fillRect/>
          </a:stretch>
        </p:blipFill>
        <p:spPr>
          <a:xfrm>
            <a:off x="0" y="5874484"/>
            <a:ext cx="12192000" cy="983515"/>
          </a:xfrm>
          <a:prstGeom prst="rect">
            <a:avLst/>
          </a:prstGeom>
        </p:spPr>
      </p:pic>
      <p:pic>
        <p:nvPicPr>
          <p:cNvPr id="21" name="Audio 20">
            <a:hlinkClick r:id="" action="ppaction://media"/>
            <a:extLst>
              <a:ext uri="{FF2B5EF4-FFF2-40B4-BE49-F238E27FC236}">
                <a16:creationId xmlns:a16="http://schemas.microsoft.com/office/drawing/2014/main" id="{21D5FF1C-F0ED-C9CA-1EB4-57CD1E5F2A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4172205"/>
      </p:ext>
    </p:extLst>
  </p:cSld>
  <p:clrMapOvr>
    <a:masterClrMapping/>
  </p:clrMapOvr>
  <mc:AlternateContent xmlns:mc="http://schemas.openxmlformats.org/markup-compatibility/2006" xmlns:p14="http://schemas.microsoft.com/office/powerpoint/2010/main">
    <mc:Choice Requires="p14">
      <p:transition spd="slow" p14:dur="2000" advTm="17192"/>
    </mc:Choice>
    <mc:Fallback xmlns="">
      <p:transition spd="slow" advTm="1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26271</TotalTime>
  <Words>1611</Words>
  <Application>Microsoft Office PowerPoint</Application>
  <PresentationFormat>Widescreen</PresentationFormat>
  <Paragraphs>187</Paragraphs>
  <Slides>22</Slides>
  <Notes>16</Notes>
  <HiddenSlides>0</HiddenSlides>
  <MMClips>22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ADLaM Display</vt:lpstr>
      <vt:lpstr>Amasis MT Pro Black</vt:lpstr>
      <vt:lpstr>Aptos</vt:lpstr>
      <vt:lpstr>Aptos Display</vt:lpstr>
      <vt:lpstr>Arial</vt:lpstr>
      <vt:lpstr>Calibri</vt:lpstr>
      <vt:lpstr>Lato</vt:lpstr>
      <vt:lpstr>Monotype Corsiva</vt:lpstr>
      <vt:lpstr>Nirmala UI</vt:lpstr>
      <vt:lpstr>Nirmala UI Semilight</vt:lpstr>
      <vt:lpstr>Oswald</vt:lpstr>
      <vt:lpstr>Prompt Bold</vt:lpstr>
      <vt:lpstr>Raleway</vt:lpstr>
      <vt:lpstr>Times New Roman</vt:lpstr>
      <vt:lpstr>Tw Cen MT</vt:lpstr>
      <vt:lpstr>Office Theme</vt:lpstr>
      <vt:lpstr>Disston Academy’s Annual Title One  Meeting 2025-26</vt:lpstr>
      <vt:lpstr>PowerPoint Presentation</vt:lpstr>
      <vt:lpstr>PowerPoint Presentation</vt:lpstr>
      <vt:lpstr>PowerPoint Presentation</vt:lpstr>
      <vt:lpstr>PowerPoint Presentation</vt:lpstr>
      <vt:lpstr>PowerPoint Presentation</vt:lpstr>
      <vt:lpstr>Title I Schoolwide Planning and Input</vt:lpstr>
      <vt:lpstr>Title I Schoolwide Budget</vt:lpstr>
      <vt:lpstr>PowerPoint Presentation</vt:lpstr>
      <vt:lpstr>Parent’s Right to Know</vt:lpstr>
      <vt:lpstr>Working Together for Student Success</vt:lpstr>
      <vt:lpstr>Parent-School-Student Compact</vt:lpstr>
      <vt:lpstr>PowerPoint Presentation</vt:lpstr>
      <vt:lpstr>Parent and Family Engagement Plan (PFEP)</vt:lpstr>
      <vt:lpstr>PowerPoint Presentation</vt:lpstr>
      <vt:lpstr>School’s Curriculum</vt:lpstr>
      <vt:lpstr>Florida End of Course (EOC) Assessments (Algebra 1, Biology, Civics, U.S. History, Geometry)</vt:lpstr>
      <vt:lpstr>PowerPoint Presentation</vt:lpstr>
      <vt:lpstr>PowerPoint Presentation</vt:lpstr>
      <vt:lpstr>Parent Advisory Council (PAC)</vt:lpstr>
      <vt:lpstr>Parent Survey QR Code </vt:lpstr>
      <vt:lpstr>PowerPoint Presentation</vt:lpstr>
    </vt:vector>
  </TitlesOfParts>
  <Company>Pinellas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Nakkia Sly</dc:creator>
  <cp:lastModifiedBy>Sly Nakkia</cp:lastModifiedBy>
  <cp:revision>8</cp:revision>
  <cp:lastPrinted>2024-09-23T13:46:40Z</cp:lastPrinted>
  <dcterms:created xsi:type="dcterms:W3CDTF">2024-08-30T15:31:33Z</dcterms:created>
  <dcterms:modified xsi:type="dcterms:W3CDTF">2025-09-16T14:54:39Z</dcterms:modified>
</cp:coreProperties>
</file>